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5" r:id="rId3"/>
    <p:sldId id="269" r:id="rId4"/>
    <p:sldId id="266" r:id="rId5"/>
    <p:sldId id="267" r:id="rId6"/>
    <p:sldId id="257" r:id="rId7"/>
    <p:sldId id="268" r:id="rId8"/>
    <p:sldId id="271" r:id="rId9"/>
    <p:sldId id="272" r:id="rId10"/>
    <p:sldId id="270" r:id="rId11"/>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D0515F-AE4F-445B-BFA1-0DC07D0CCE87}" v="12" dt="2024-04-12T18:04:42.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843" autoAdjust="0"/>
  </p:normalViewPr>
  <p:slideViewPr>
    <p:cSldViewPr snapToGrid="0">
      <p:cViewPr varScale="1">
        <p:scale>
          <a:sx n="72" d="100"/>
          <a:sy n="72" d="100"/>
        </p:scale>
        <p:origin x="1104"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Harding" userId="385b64f047ad7c0f" providerId="LiveId" clId="{10986F5C-10BB-4E01-8812-006A9523FFD1}"/>
    <pc:docChg chg="undo custSel addSld delSld modSld sldOrd">
      <pc:chgData name="Joseph Harding" userId="385b64f047ad7c0f" providerId="LiveId" clId="{10986F5C-10BB-4E01-8812-006A9523FFD1}" dt="2023-12-14T14:54:48.254" v="1819" actId="1076"/>
      <pc:docMkLst>
        <pc:docMk/>
      </pc:docMkLst>
      <pc:sldChg chg="addSp delSp modSp mod">
        <pc:chgData name="Joseph Harding" userId="385b64f047ad7c0f" providerId="LiveId" clId="{10986F5C-10BB-4E01-8812-006A9523FFD1}" dt="2023-12-13T23:39:00.621" v="851" actId="14100"/>
        <pc:sldMkLst>
          <pc:docMk/>
          <pc:sldMk cId="425133121" sldId="256"/>
        </pc:sldMkLst>
        <pc:spChg chg="mod">
          <ac:chgData name="Joseph Harding" userId="385b64f047ad7c0f" providerId="LiveId" clId="{10986F5C-10BB-4E01-8812-006A9523FFD1}" dt="2023-12-13T23:33:43.940" v="716" actId="404"/>
          <ac:spMkLst>
            <pc:docMk/>
            <pc:sldMk cId="425133121" sldId="256"/>
            <ac:spMk id="2" creationId="{588531A1-0F7A-25A4-5D43-17B0A095F69B}"/>
          </ac:spMkLst>
        </pc:spChg>
        <pc:spChg chg="mod">
          <ac:chgData name="Joseph Harding" userId="385b64f047ad7c0f" providerId="LiveId" clId="{10986F5C-10BB-4E01-8812-006A9523FFD1}" dt="2023-12-13T23:39:00.621" v="851" actId="14100"/>
          <ac:spMkLst>
            <pc:docMk/>
            <pc:sldMk cId="425133121" sldId="256"/>
            <ac:spMk id="3" creationId="{6888669B-A8EF-5D6C-392F-62AD423A894F}"/>
          </ac:spMkLst>
        </pc:spChg>
        <pc:spChg chg="add del">
          <ac:chgData name="Joseph Harding" userId="385b64f047ad7c0f" providerId="LiveId" clId="{10986F5C-10BB-4E01-8812-006A9523FFD1}" dt="2023-12-13T23:08:50.306" v="178" actId="26606"/>
          <ac:spMkLst>
            <pc:docMk/>
            <pc:sldMk cId="425133121" sldId="256"/>
            <ac:spMk id="27" creationId="{657F69E0-C4B0-4BEC-A689-4F8D877F05D4}"/>
          </ac:spMkLst>
        </pc:spChg>
        <pc:spChg chg="add del">
          <ac:chgData name="Joseph Harding" userId="385b64f047ad7c0f" providerId="LiveId" clId="{10986F5C-10BB-4E01-8812-006A9523FFD1}" dt="2023-12-13T23:08:50.306" v="178" actId="26606"/>
          <ac:spMkLst>
            <pc:docMk/>
            <pc:sldMk cId="425133121" sldId="256"/>
            <ac:spMk id="29" creationId="{9F6380B4-6A1C-481E-8408-B4E6C75B9B81}"/>
          </ac:spMkLst>
        </pc:spChg>
        <pc:spChg chg="add del">
          <ac:chgData name="Joseph Harding" userId="385b64f047ad7c0f" providerId="LiveId" clId="{10986F5C-10BB-4E01-8812-006A9523FFD1}" dt="2023-12-13T23:08:50.291" v="177" actId="26606"/>
          <ac:spMkLst>
            <pc:docMk/>
            <pc:sldMk cId="425133121" sldId="256"/>
            <ac:spMk id="34" creationId="{657F69E0-C4B0-4BEC-A689-4F8D877F05D4}"/>
          </ac:spMkLst>
        </pc:spChg>
        <pc:spChg chg="add del">
          <ac:chgData name="Joseph Harding" userId="385b64f047ad7c0f" providerId="LiveId" clId="{10986F5C-10BB-4E01-8812-006A9523FFD1}" dt="2023-12-13T23:08:50.291" v="177" actId="26606"/>
          <ac:spMkLst>
            <pc:docMk/>
            <pc:sldMk cId="425133121" sldId="256"/>
            <ac:spMk id="36" creationId="{9F6380B4-6A1C-481E-8408-B4E6C75B9B81}"/>
          </ac:spMkLst>
        </pc:spChg>
        <pc:spChg chg="add">
          <ac:chgData name="Joseph Harding" userId="385b64f047ad7c0f" providerId="LiveId" clId="{10986F5C-10BB-4E01-8812-006A9523FFD1}" dt="2023-12-13T23:08:50.306" v="178" actId="26606"/>
          <ac:spMkLst>
            <pc:docMk/>
            <pc:sldMk cId="425133121" sldId="256"/>
            <ac:spMk id="38" creationId="{9B7AD9F6-8CE7-4299-8FC6-328F4DCD3FF9}"/>
          </ac:spMkLst>
        </pc:spChg>
        <pc:spChg chg="add">
          <ac:chgData name="Joseph Harding" userId="385b64f047ad7c0f" providerId="LiveId" clId="{10986F5C-10BB-4E01-8812-006A9523FFD1}" dt="2023-12-13T23:08:50.306" v="178" actId="26606"/>
          <ac:spMkLst>
            <pc:docMk/>
            <pc:sldMk cId="425133121" sldId="256"/>
            <ac:spMk id="39" creationId="{F49775AF-8896-43EE-92C6-83497D6DC56F}"/>
          </ac:spMkLst>
        </pc:spChg>
        <pc:picChg chg="del">
          <ac:chgData name="Joseph Harding" userId="385b64f047ad7c0f" providerId="LiveId" clId="{10986F5C-10BB-4E01-8812-006A9523FFD1}" dt="2023-12-13T23:07:01.031" v="172" actId="478"/>
          <ac:picMkLst>
            <pc:docMk/>
            <pc:sldMk cId="425133121" sldId="256"/>
            <ac:picMk id="5" creationId="{BC4146F2-3ACD-7255-7D57-711E55D447B9}"/>
          </ac:picMkLst>
        </pc:picChg>
        <pc:picChg chg="add mod ord">
          <ac:chgData name="Joseph Harding" userId="385b64f047ad7c0f" providerId="LiveId" clId="{10986F5C-10BB-4E01-8812-006A9523FFD1}" dt="2023-12-13T23:08:50.306" v="178" actId="26606"/>
          <ac:picMkLst>
            <pc:docMk/>
            <pc:sldMk cId="425133121" sldId="256"/>
            <ac:picMk id="8" creationId="{C268FFDD-6527-4EBA-CD72-874F3B29804E}"/>
          </ac:picMkLst>
        </pc:picChg>
      </pc:sldChg>
      <pc:sldChg chg="addSp modSp mod ord">
        <pc:chgData name="Joseph Harding" userId="385b64f047ad7c0f" providerId="LiveId" clId="{10986F5C-10BB-4E01-8812-006A9523FFD1}" dt="2023-12-14T14:48:11.566" v="1682" actId="114"/>
        <pc:sldMkLst>
          <pc:docMk/>
          <pc:sldMk cId="1689069913" sldId="257"/>
        </pc:sldMkLst>
        <pc:spChg chg="mod">
          <ac:chgData name="Joseph Harding" userId="385b64f047ad7c0f" providerId="LiveId" clId="{10986F5C-10BB-4E01-8812-006A9523FFD1}" dt="2023-12-14T14:48:11.566" v="1682" actId="114"/>
          <ac:spMkLst>
            <pc:docMk/>
            <pc:sldMk cId="1689069913" sldId="257"/>
            <ac:spMk id="4" creationId="{149CEEF7-8FFE-8CEF-ACD6-618B4F8664D1}"/>
          </ac:spMkLst>
        </pc:spChg>
        <pc:graphicFrameChg chg="mod">
          <ac:chgData name="Joseph Harding" userId="385b64f047ad7c0f" providerId="LiveId" clId="{10986F5C-10BB-4E01-8812-006A9523FFD1}" dt="2023-12-14T14:45:12.482" v="1537" actId="1076"/>
          <ac:graphicFrameMkLst>
            <pc:docMk/>
            <pc:sldMk cId="1689069913" sldId="257"/>
            <ac:graphicFrameMk id="6" creationId="{F1CD33BE-08D1-FEDB-C553-C1AF0A9AA0D0}"/>
          </ac:graphicFrameMkLst>
        </pc:graphicFrameChg>
        <pc:graphicFrameChg chg="mod">
          <ac:chgData name="Joseph Harding" userId="385b64f047ad7c0f" providerId="LiveId" clId="{10986F5C-10BB-4E01-8812-006A9523FFD1}" dt="2023-12-14T14:43:57.809" v="1446" actId="1036"/>
          <ac:graphicFrameMkLst>
            <pc:docMk/>
            <pc:sldMk cId="1689069913" sldId="257"/>
            <ac:graphicFrameMk id="7" creationId="{622FDC84-3EF4-9126-0466-433C65CC12D6}"/>
          </ac:graphicFrameMkLst>
        </pc:graphicFrameChg>
        <pc:graphicFrameChg chg="add mod modGraphic">
          <ac:chgData name="Joseph Harding" userId="385b64f047ad7c0f" providerId="LiveId" clId="{10986F5C-10BB-4E01-8812-006A9523FFD1}" dt="2023-12-14T14:45:46.647" v="1542"/>
          <ac:graphicFrameMkLst>
            <pc:docMk/>
            <pc:sldMk cId="1689069913" sldId="257"/>
            <ac:graphicFrameMk id="9" creationId="{277A3E33-EEC2-7FF4-259B-2701BC467635}"/>
          </ac:graphicFrameMkLst>
        </pc:graphicFrameChg>
        <pc:picChg chg="add mod">
          <ac:chgData name="Joseph Harding" userId="385b64f047ad7c0f" providerId="LiveId" clId="{10986F5C-10BB-4E01-8812-006A9523FFD1}" dt="2023-12-14T14:44:30.676" v="1466" actId="1037"/>
          <ac:picMkLst>
            <pc:docMk/>
            <pc:sldMk cId="1689069913" sldId="257"/>
            <ac:picMk id="3" creationId="{772BCFBD-7068-1DB1-22D3-397B14E75EE5}"/>
          </ac:picMkLst>
        </pc:picChg>
        <pc:picChg chg="mod">
          <ac:chgData name="Joseph Harding" userId="385b64f047ad7c0f" providerId="LiveId" clId="{10986F5C-10BB-4E01-8812-006A9523FFD1}" dt="2023-12-14T14:44:31.775" v="1471" actId="1037"/>
          <ac:picMkLst>
            <pc:docMk/>
            <pc:sldMk cId="1689069913" sldId="257"/>
            <ac:picMk id="5" creationId="{C0B10602-36DE-EAD8-67DD-B97F5B2B956F}"/>
          </ac:picMkLst>
        </pc:picChg>
      </pc:sldChg>
      <pc:sldChg chg="modSp del mod">
        <pc:chgData name="Joseph Harding" userId="385b64f047ad7c0f" providerId="LiveId" clId="{10986F5C-10BB-4E01-8812-006A9523FFD1}" dt="2023-12-13T23:44:34.522" v="860" actId="47"/>
        <pc:sldMkLst>
          <pc:docMk/>
          <pc:sldMk cId="2549192671" sldId="259"/>
        </pc:sldMkLst>
        <pc:spChg chg="mod">
          <ac:chgData name="Joseph Harding" userId="385b64f047ad7c0f" providerId="LiveId" clId="{10986F5C-10BB-4E01-8812-006A9523FFD1}" dt="2023-12-13T23:28:11.579" v="565" actId="20577"/>
          <ac:spMkLst>
            <pc:docMk/>
            <pc:sldMk cId="2549192671" sldId="259"/>
            <ac:spMk id="2" creationId="{EB660BD9-A2B9-16A1-D6E6-BEE67CB9322D}"/>
          </ac:spMkLst>
        </pc:spChg>
      </pc:sldChg>
      <pc:sldChg chg="addSp delSp modSp del mod">
        <pc:chgData name="Joseph Harding" userId="385b64f047ad7c0f" providerId="LiveId" clId="{10986F5C-10BB-4E01-8812-006A9523FFD1}" dt="2023-12-13T23:39:48.622" v="854" actId="47"/>
        <pc:sldMkLst>
          <pc:docMk/>
          <pc:sldMk cId="4205638209" sldId="260"/>
        </pc:sldMkLst>
        <pc:spChg chg="add mod">
          <ac:chgData name="Joseph Harding" userId="385b64f047ad7c0f" providerId="LiveId" clId="{10986F5C-10BB-4E01-8812-006A9523FFD1}" dt="2023-12-13T23:35:12.707" v="767" actId="478"/>
          <ac:spMkLst>
            <pc:docMk/>
            <pc:sldMk cId="4205638209" sldId="260"/>
            <ac:spMk id="13" creationId="{14313D60-9702-E79B-0BCB-0BD355E82042}"/>
          </ac:spMkLst>
        </pc:spChg>
        <pc:picChg chg="add del mod">
          <ac:chgData name="Joseph Harding" userId="385b64f047ad7c0f" providerId="LiveId" clId="{10986F5C-10BB-4E01-8812-006A9523FFD1}" dt="2023-12-13T23:00:42.577" v="5" actId="21"/>
          <ac:picMkLst>
            <pc:docMk/>
            <pc:sldMk cId="4205638209" sldId="260"/>
            <ac:picMk id="5" creationId="{8B50BBB5-0AF3-A18D-2EB3-DCA686063308}"/>
          </ac:picMkLst>
        </pc:picChg>
        <pc:picChg chg="del">
          <ac:chgData name="Joseph Harding" userId="385b64f047ad7c0f" providerId="LiveId" clId="{10986F5C-10BB-4E01-8812-006A9523FFD1}" dt="2023-12-13T23:35:12.707" v="767" actId="478"/>
          <ac:picMkLst>
            <pc:docMk/>
            <pc:sldMk cId="4205638209" sldId="260"/>
            <ac:picMk id="6" creationId="{37BA19B7-A5CE-2B95-A05A-50D7BE6222D6}"/>
          </ac:picMkLst>
        </pc:picChg>
        <pc:picChg chg="del">
          <ac:chgData name="Joseph Harding" userId="385b64f047ad7c0f" providerId="LiveId" clId="{10986F5C-10BB-4E01-8812-006A9523FFD1}" dt="2023-12-13T22:59:54.487" v="0" actId="478"/>
          <ac:picMkLst>
            <pc:docMk/>
            <pc:sldMk cId="4205638209" sldId="260"/>
            <ac:picMk id="8" creationId="{6E058A6E-3BA8-3A1B-F2C2-E5C545AD289B}"/>
          </ac:picMkLst>
        </pc:picChg>
        <pc:picChg chg="add del mod">
          <ac:chgData name="Joseph Harding" userId="385b64f047ad7c0f" providerId="LiveId" clId="{10986F5C-10BB-4E01-8812-006A9523FFD1}" dt="2023-12-13T23:35:21.951" v="769" actId="21"/>
          <ac:picMkLst>
            <pc:docMk/>
            <pc:sldMk cId="4205638209" sldId="260"/>
            <ac:picMk id="9" creationId="{E109E4AD-55E2-F86A-3FD2-DE3AE8EE4DFC}"/>
          </ac:picMkLst>
        </pc:picChg>
        <pc:picChg chg="del">
          <ac:chgData name="Joseph Harding" userId="385b64f047ad7c0f" providerId="LiveId" clId="{10986F5C-10BB-4E01-8812-006A9523FFD1}" dt="2023-12-13T23:28:35.172" v="566" actId="478"/>
          <ac:picMkLst>
            <pc:docMk/>
            <pc:sldMk cId="4205638209" sldId="260"/>
            <ac:picMk id="10" creationId="{30310816-804F-D211-7A9C-10AFA5D6851B}"/>
          </ac:picMkLst>
        </pc:picChg>
        <pc:picChg chg="add mod">
          <ac:chgData name="Joseph Harding" userId="385b64f047ad7c0f" providerId="LiveId" clId="{10986F5C-10BB-4E01-8812-006A9523FFD1}" dt="2023-12-13T23:35:28.116" v="770"/>
          <ac:picMkLst>
            <pc:docMk/>
            <pc:sldMk cId="4205638209" sldId="260"/>
            <ac:picMk id="14" creationId="{56A80D77-61AE-22AD-539F-AF903FA0D828}"/>
          </ac:picMkLst>
        </pc:picChg>
      </pc:sldChg>
      <pc:sldChg chg="ord">
        <pc:chgData name="Joseph Harding" userId="385b64f047ad7c0f" providerId="LiveId" clId="{10986F5C-10BB-4E01-8812-006A9523FFD1}" dt="2023-12-13T23:39:41.032" v="853"/>
        <pc:sldMkLst>
          <pc:docMk/>
          <pc:sldMk cId="3251648768" sldId="265"/>
        </pc:sldMkLst>
      </pc:sldChg>
      <pc:sldChg chg="addSp delSp modSp new mod ord setBg modClrScheme chgLayout">
        <pc:chgData name="Joseph Harding" userId="385b64f047ad7c0f" providerId="LiveId" clId="{10986F5C-10BB-4E01-8812-006A9523FFD1}" dt="2023-12-13T23:34:37.316" v="765" actId="1037"/>
        <pc:sldMkLst>
          <pc:docMk/>
          <pc:sldMk cId="3938177240" sldId="266"/>
        </pc:sldMkLst>
        <pc:spChg chg="del mod ord">
          <ac:chgData name="Joseph Harding" userId="385b64f047ad7c0f" providerId="LiveId" clId="{10986F5C-10BB-4E01-8812-006A9523FFD1}" dt="2023-12-13T23:01:15.257" v="9" actId="700"/>
          <ac:spMkLst>
            <pc:docMk/>
            <pc:sldMk cId="3938177240" sldId="266"/>
            <ac:spMk id="2" creationId="{DD8A2BE6-A711-07D1-B6A8-24A61C8B3F6B}"/>
          </ac:spMkLst>
        </pc:spChg>
        <pc:spChg chg="del mod ord">
          <ac:chgData name="Joseph Harding" userId="385b64f047ad7c0f" providerId="LiveId" clId="{10986F5C-10BB-4E01-8812-006A9523FFD1}" dt="2023-12-13T23:01:15.257" v="9" actId="700"/>
          <ac:spMkLst>
            <pc:docMk/>
            <pc:sldMk cId="3938177240" sldId="266"/>
            <ac:spMk id="3" creationId="{0A81D753-0B6A-DBA0-D484-AFACE35E2AB9}"/>
          </ac:spMkLst>
        </pc:spChg>
        <pc:spChg chg="add mod ord">
          <ac:chgData name="Joseph Harding" userId="385b64f047ad7c0f" providerId="LiveId" clId="{10986F5C-10BB-4E01-8812-006A9523FFD1}" dt="2023-12-13T23:34:37.316" v="765" actId="1037"/>
          <ac:spMkLst>
            <pc:docMk/>
            <pc:sldMk cId="3938177240" sldId="266"/>
            <ac:spMk id="4" creationId="{8E4E72C2-9A6C-0F65-8A42-4B9DB30D71D1}"/>
          </ac:spMkLst>
        </pc:spChg>
        <pc:spChg chg="add del mod ord">
          <ac:chgData name="Joseph Harding" userId="385b64f047ad7c0f" providerId="LiveId" clId="{10986F5C-10BB-4E01-8812-006A9523FFD1}" dt="2023-12-13T23:02:00.229" v="10" actId="931"/>
          <ac:spMkLst>
            <pc:docMk/>
            <pc:sldMk cId="3938177240" sldId="266"/>
            <ac:spMk id="5" creationId="{B727E26C-9F22-D88C-FDDE-A3E815D0458F}"/>
          </ac:spMkLst>
        </pc:spChg>
        <pc:spChg chg="add del mod ord">
          <ac:chgData name="Joseph Harding" userId="385b64f047ad7c0f" providerId="LiveId" clId="{10986F5C-10BB-4E01-8812-006A9523FFD1}" dt="2023-12-13T23:02:20.411" v="15" actId="26606"/>
          <ac:spMkLst>
            <pc:docMk/>
            <pc:sldMk cId="3938177240" sldId="266"/>
            <ac:spMk id="6" creationId="{CC02C193-9207-B4F7-1D9B-F658C267F43E}"/>
          </ac:spMkLst>
        </pc:spChg>
        <pc:spChg chg="add mod">
          <ac:chgData name="Joseph Harding" userId="385b64f047ad7c0f" providerId="LiveId" clId="{10986F5C-10BB-4E01-8812-006A9523FFD1}" dt="2023-12-13T23:32:18.132" v="601" actId="13926"/>
          <ac:spMkLst>
            <pc:docMk/>
            <pc:sldMk cId="3938177240" sldId="266"/>
            <ac:spMk id="11" creationId="{63CC5A3E-CDCA-188F-9559-F0020229D430}"/>
          </ac:spMkLst>
        </pc:spChg>
        <pc:spChg chg="add del">
          <ac:chgData name="Joseph Harding" userId="385b64f047ad7c0f" providerId="LiveId" clId="{10986F5C-10BB-4E01-8812-006A9523FFD1}" dt="2023-12-13T23:02:20.395" v="14" actId="26606"/>
          <ac:spMkLst>
            <pc:docMk/>
            <pc:sldMk cId="3938177240" sldId="266"/>
            <ac:spMk id="13" creationId="{37C89E4B-3C9F-44B9-8B86-D9E3D112D8EC}"/>
          </ac:spMkLst>
        </pc:spChg>
        <pc:spChg chg="add">
          <ac:chgData name="Joseph Harding" userId="385b64f047ad7c0f" providerId="LiveId" clId="{10986F5C-10BB-4E01-8812-006A9523FFD1}" dt="2023-12-13T23:02:20.411" v="15" actId="26606"/>
          <ac:spMkLst>
            <pc:docMk/>
            <pc:sldMk cId="3938177240" sldId="266"/>
            <ac:spMk id="19" creationId="{F13C74B1-5B17-4795-BED0-7140497B445A}"/>
          </ac:spMkLst>
        </pc:spChg>
        <pc:spChg chg="add">
          <ac:chgData name="Joseph Harding" userId="385b64f047ad7c0f" providerId="LiveId" clId="{10986F5C-10BB-4E01-8812-006A9523FFD1}" dt="2023-12-13T23:02:20.411" v="15" actId="26606"/>
          <ac:spMkLst>
            <pc:docMk/>
            <pc:sldMk cId="3938177240" sldId="266"/>
            <ac:spMk id="20" creationId="{D4974D33-8DC5-464E-8C6D-BE58F0669C17}"/>
          </ac:spMkLst>
        </pc:spChg>
        <pc:spChg chg="add del mod">
          <ac:chgData name="Joseph Harding" userId="385b64f047ad7c0f" providerId="LiveId" clId="{10986F5C-10BB-4E01-8812-006A9523FFD1}" dt="2023-12-13T23:09:48.019" v="195" actId="13926"/>
          <ac:spMkLst>
            <pc:docMk/>
            <pc:sldMk cId="3938177240" sldId="266"/>
            <ac:spMk id="21" creationId="{CC02C193-9207-B4F7-1D9B-F658C267F43E}"/>
          </ac:spMkLst>
        </pc:spChg>
        <pc:picChg chg="add mod">
          <ac:chgData name="Joseph Harding" userId="385b64f047ad7c0f" providerId="LiveId" clId="{10986F5C-10BB-4E01-8812-006A9523FFD1}" dt="2023-12-13T23:02:20.411" v="15" actId="26606"/>
          <ac:picMkLst>
            <pc:docMk/>
            <pc:sldMk cId="3938177240" sldId="266"/>
            <ac:picMk id="8" creationId="{ADA17F17-56B9-B013-E38F-676BDDE6B317}"/>
          </ac:picMkLst>
        </pc:picChg>
        <pc:picChg chg="add del mod">
          <ac:chgData name="Joseph Harding" userId="385b64f047ad7c0f" providerId="LiveId" clId="{10986F5C-10BB-4E01-8812-006A9523FFD1}" dt="2023-12-13T23:02:53.876" v="42" actId="931"/>
          <ac:picMkLst>
            <pc:docMk/>
            <pc:sldMk cId="3938177240" sldId="266"/>
            <ac:picMk id="10" creationId="{8776AC74-EEBB-666D-6179-892332D777B2}"/>
          </ac:picMkLst>
        </pc:picChg>
        <pc:cxnChg chg="add del">
          <ac:chgData name="Joseph Harding" userId="385b64f047ad7c0f" providerId="LiveId" clId="{10986F5C-10BB-4E01-8812-006A9523FFD1}" dt="2023-12-13T23:02:20.395" v="14" actId="26606"/>
          <ac:cxnSpMkLst>
            <pc:docMk/>
            <pc:sldMk cId="3938177240" sldId="266"/>
            <ac:cxnSpMk id="15" creationId="{AA2EAA10-076F-46BD-8F0F-B9A2FB77A85C}"/>
          </ac:cxnSpMkLst>
        </pc:cxnChg>
        <pc:cxnChg chg="add del">
          <ac:chgData name="Joseph Harding" userId="385b64f047ad7c0f" providerId="LiveId" clId="{10986F5C-10BB-4E01-8812-006A9523FFD1}" dt="2023-12-13T23:02:20.395" v="14" actId="26606"/>
          <ac:cxnSpMkLst>
            <pc:docMk/>
            <pc:sldMk cId="3938177240" sldId="266"/>
            <ac:cxnSpMk id="17" creationId="{D891E407-403B-4764-86C9-33A56D3BCAA3}"/>
          </ac:cxnSpMkLst>
        </pc:cxnChg>
      </pc:sldChg>
      <pc:sldChg chg="addSp delSp modSp add mod setBg delDesignElem">
        <pc:chgData name="Joseph Harding" userId="385b64f047ad7c0f" providerId="LiveId" clId="{10986F5C-10BB-4E01-8812-006A9523FFD1}" dt="2023-12-14T14:42:45.760" v="1378" actId="6549"/>
        <pc:sldMkLst>
          <pc:docMk/>
          <pc:sldMk cId="39608083" sldId="267"/>
        </pc:sldMkLst>
        <pc:spChg chg="add del mod">
          <ac:chgData name="Joseph Harding" userId="385b64f047ad7c0f" providerId="LiveId" clId="{10986F5C-10BB-4E01-8812-006A9523FFD1}" dt="2023-12-13T23:15:30.690" v="211" actId="478"/>
          <ac:spMkLst>
            <pc:docMk/>
            <pc:sldMk cId="39608083" sldId="267"/>
            <ac:spMk id="3" creationId="{F0897696-95DC-1157-8FBA-FFD4BC80718D}"/>
          </ac:spMkLst>
        </pc:spChg>
        <pc:spChg chg="mod">
          <ac:chgData name="Joseph Harding" userId="385b64f047ad7c0f" providerId="LiveId" clId="{10986F5C-10BB-4E01-8812-006A9523FFD1}" dt="2023-12-13T23:45:48.083" v="865" actId="113"/>
          <ac:spMkLst>
            <pc:docMk/>
            <pc:sldMk cId="39608083" sldId="267"/>
            <ac:spMk id="4" creationId="{8E4E72C2-9A6C-0F65-8A42-4B9DB30D71D1}"/>
          </ac:spMkLst>
        </pc:spChg>
        <pc:spChg chg="add mod">
          <ac:chgData name="Joseph Harding" userId="385b64f047ad7c0f" providerId="LiveId" clId="{10986F5C-10BB-4E01-8812-006A9523FFD1}" dt="2023-12-14T14:42:45.760" v="1378" actId="6549"/>
          <ac:spMkLst>
            <pc:docMk/>
            <pc:sldMk cId="39608083" sldId="267"/>
            <ac:spMk id="9" creationId="{878624CE-558F-B7E8-642D-F0F635C3DCA9}"/>
          </ac:spMkLst>
        </pc:spChg>
        <pc:spChg chg="mod">
          <ac:chgData name="Joseph Harding" userId="385b64f047ad7c0f" providerId="LiveId" clId="{10986F5C-10BB-4E01-8812-006A9523FFD1}" dt="2023-12-13T23:32:08.849" v="600" actId="13926"/>
          <ac:spMkLst>
            <pc:docMk/>
            <pc:sldMk cId="39608083" sldId="267"/>
            <ac:spMk id="11" creationId="{63CC5A3E-CDCA-188F-9559-F0020229D430}"/>
          </ac:spMkLst>
        </pc:spChg>
        <pc:spChg chg="del">
          <ac:chgData name="Joseph Harding" userId="385b64f047ad7c0f" providerId="LiveId" clId="{10986F5C-10BB-4E01-8812-006A9523FFD1}" dt="2023-12-13T23:14:53.235" v="197"/>
          <ac:spMkLst>
            <pc:docMk/>
            <pc:sldMk cId="39608083" sldId="267"/>
            <ac:spMk id="19" creationId="{F13C74B1-5B17-4795-BED0-7140497B445A}"/>
          </ac:spMkLst>
        </pc:spChg>
        <pc:spChg chg="del">
          <ac:chgData name="Joseph Harding" userId="385b64f047ad7c0f" providerId="LiveId" clId="{10986F5C-10BB-4E01-8812-006A9523FFD1}" dt="2023-12-13T23:14:53.235" v="197"/>
          <ac:spMkLst>
            <pc:docMk/>
            <pc:sldMk cId="39608083" sldId="267"/>
            <ac:spMk id="20" creationId="{D4974D33-8DC5-464E-8C6D-BE58F0669C17}"/>
          </ac:spMkLst>
        </pc:spChg>
        <pc:spChg chg="add del mod">
          <ac:chgData name="Joseph Harding" userId="385b64f047ad7c0f" providerId="LiveId" clId="{10986F5C-10BB-4E01-8812-006A9523FFD1}" dt="2023-12-13T23:22:11.095" v="341" actId="26606"/>
          <ac:spMkLst>
            <pc:docMk/>
            <pc:sldMk cId="39608083" sldId="267"/>
            <ac:spMk id="21" creationId="{CC02C193-9207-B4F7-1D9B-F658C267F43E}"/>
          </ac:spMkLst>
        </pc:spChg>
        <pc:graphicFrameChg chg="add del">
          <ac:chgData name="Joseph Harding" userId="385b64f047ad7c0f" providerId="LiveId" clId="{10986F5C-10BB-4E01-8812-006A9523FFD1}" dt="2023-12-13T23:22:05.072" v="336" actId="26606"/>
          <ac:graphicFrameMkLst>
            <pc:docMk/>
            <pc:sldMk cId="39608083" sldId="267"/>
            <ac:graphicFrameMk id="23" creationId="{E65E8D70-C97C-0BA4-471B-B781391058D0}"/>
          </ac:graphicFrameMkLst>
        </pc:graphicFrameChg>
        <pc:graphicFrameChg chg="add del">
          <ac:chgData name="Joseph Harding" userId="385b64f047ad7c0f" providerId="LiveId" clId="{10986F5C-10BB-4E01-8812-006A9523FFD1}" dt="2023-12-13T23:22:06.649" v="338" actId="26606"/>
          <ac:graphicFrameMkLst>
            <pc:docMk/>
            <pc:sldMk cId="39608083" sldId="267"/>
            <ac:graphicFrameMk id="25" creationId="{756079D7-A418-4EC9-FB4D-D695C50CCE26}"/>
          </ac:graphicFrameMkLst>
        </pc:graphicFrameChg>
        <pc:graphicFrameChg chg="add del">
          <ac:chgData name="Joseph Harding" userId="385b64f047ad7c0f" providerId="LiveId" clId="{10986F5C-10BB-4E01-8812-006A9523FFD1}" dt="2023-12-13T23:22:11.063" v="340" actId="26606"/>
          <ac:graphicFrameMkLst>
            <pc:docMk/>
            <pc:sldMk cId="39608083" sldId="267"/>
            <ac:graphicFrameMk id="27" creationId="{7097B7E2-42E1-A2A6-2B75-A861620E3ED1}"/>
          </ac:graphicFrameMkLst>
        </pc:graphicFrameChg>
        <pc:graphicFrameChg chg="add mod">
          <ac:chgData name="Joseph Harding" userId="385b64f047ad7c0f" providerId="LiveId" clId="{10986F5C-10BB-4E01-8812-006A9523FFD1}" dt="2023-12-13T23:26:39.846" v="520" actId="1036"/>
          <ac:graphicFrameMkLst>
            <pc:docMk/>
            <pc:sldMk cId="39608083" sldId="267"/>
            <ac:graphicFrameMk id="29" creationId="{D33A6EAB-1522-E12E-EC93-B2240551F0D9}"/>
          </ac:graphicFrameMkLst>
        </pc:graphicFrameChg>
        <pc:picChg chg="add mod">
          <ac:chgData name="Joseph Harding" userId="385b64f047ad7c0f" providerId="LiveId" clId="{10986F5C-10BB-4E01-8812-006A9523FFD1}" dt="2023-12-13T23:22:22.584" v="343" actId="1076"/>
          <ac:picMkLst>
            <pc:docMk/>
            <pc:sldMk cId="39608083" sldId="267"/>
            <ac:picMk id="6" creationId="{9BC200B0-C6C1-EEE9-9A37-1CE70E461A3B}"/>
          </ac:picMkLst>
        </pc:picChg>
        <pc:picChg chg="del">
          <ac:chgData name="Joseph Harding" userId="385b64f047ad7c0f" providerId="LiveId" clId="{10986F5C-10BB-4E01-8812-006A9523FFD1}" dt="2023-12-13T23:14:55.760" v="198" actId="478"/>
          <ac:picMkLst>
            <pc:docMk/>
            <pc:sldMk cId="39608083" sldId="267"/>
            <ac:picMk id="8" creationId="{ADA17F17-56B9-B013-E38F-676BDDE6B317}"/>
          </ac:picMkLst>
        </pc:picChg>
      </pc:sldChg>
      <pc:sldChg chg="addSp delSp add del setBg delDesignElem">
        <pc:chgData name="Joseph Harding" userId="385b64f047ad7c0f" providerId="LiveId" clId="{10986F5C-10BB-4E01-8812-006A9523FFD1}" dt="2023-12-13T23:15:06.388" v="201"/>
        <pc:sldMkLst>
          <pc:docMk/>
          <pc:sldMk cId="2476686519" sldId="268"/>
        </pc:sldMkLst>
        <pc:spChg chg="add del">
          <ac:chgData name="Joseph Harding" userId="385b64f047ad7c0f" providerId="LiveId" clId="{10986F5C-10BB-4E01-8812-006A9523FFD1}" dt="2023-12-13T23:15:06.388" v="201"/>
          <ac:spMkLst>
            <pc:docMk/>
            <pc:sldMk cId="2476686519" sldId="268"/>
            <ac:spMk id="19" creationId="{F13C74B1-5B17-4795-BED0-7140497B445A}"/>
          </ac:spMkLst>
        </pc:spChg>
        <pc:spChg chg="add del">
          <ac:chgData name="Joseph Harding" userId="385b64f047ad7c0f" providerId="LiveId" clId="{10986F5C-10BB-4E01-8812-006A9523FFD1}" dt="2023-12-13T23:15:06.388" v="201"/>
          <ac:spMkLst>
            <pc:docMk/>
            <pc:sldMk cId="2476686519" sldId="268"/>
            <ac:spMk id="20" creationId="{D4974D33-8DC5-464E-8C6D-BE58F0669C17}"/>
          </ac:spMkLst>
        </pc:spChg>
      </pc:sldChg>
      <pc:sldChg chg="addSp delSp modSp new del mod setBg">
        <pc:chgData name="Joseph Harding" userId="385b64f047ad7c0f" providerId="LiveId" clId="{10986F5C-10BB-4E01-8812-006A9523FFD1}" dt="2023-12-13T23:45:43.346" v="864" actId="47"/>
        <pc:sldMkLst>
          <pc:docMk/>
          <pc:sldMk cId="2556650046" sldId="268"/>
        </pc:sldMkLst>
        <pc:spChg chg="mod">
          <ac:chgData name="Joseph Harding" userId="385b64f047ad7c0f" providerId="LiveId" clId="{10986F5C-10BB-4E01-8812-006A9523FFD1}" dt="2023-12-13T23:45:32.010" v="863" actId="14100"/>
          <ac:spMkLst>
            <pc:docMk/>
            <pc:sldMk cId="2556650046" sldId="268"/>
            <ac:spMk id="2" creationId="{4140FCD1-041A-F7AD-4BB5-8BDB6C195ADC}"/>
          </ac:spMkLst>
        </pc:spChg>
        <pc:spChg chg="del">
          <ac:chgData name="Joseph Harding" userId="385b64f047ad7c0f" providerId="LiveId" clId="{10986F5C-10BB-4E01-8812-006A9523FFD1}" dt="2023-12-13T23:35:59.490" v="799" actId="931"/>
          <ac:spMkLst>
            <pc:docMk/>
            <pc:sldMk cId="2556650046" sldId="268"/>
            <ac:spMk id="3" creationId="{DDEE7585-9EA5-F4D9-4F33-817DB144D017}"/>
          </ac:spMkLst>
        </pc:spChg>
        <pc:spChg chg="del">
          <ac:chgData name="Joseph Harding" userId="385b64f047ad7c0f" providerId="LiveId" clId="{10986F5C-10BB-4E01-8812-006A9523FFD1}" dt="2023-12-13T23:36:23.893" v="802" actId="931"/>
          <ac:spMkLst>
            <pc:docMk/>
            <pc:sldMk cId="2556650046" sldId="268"/>
            <ac:spMk id="4" creationId="{AAB63F10-738D-F30E-CD7D-E65FDA5E644D}"/>
          </ac:spMkLst>
        </pc:spChg>
        <pc:spChg chg="add del mod">
          <ac:chgData name="Joseph Harding" userId="385b64f047ad7c0f" providerId="LiveId" clId="{10986F5C-10BB-4E01-8812-006A9523FFD1}" dt="2023-12-13T23:37:00.833" v="807" actId="931"/>
          <ac:spMkLst>
            <pc:docMk/>
            <pc:sldMk cId="2556650046" sldId="268"/>
            <ac:spMk id="10" creationId="{70ADA270-483B-70B3-407F-A584C2B15E68}"/>
          </ac:spMkLst>
        </pc:spChg>
        <pc:spChg chg="add del mod">
          <ac:chgData name="Joseph Harding" userId="385b64f047ad7c0f" providerId="LiveId" clId="{10986F5C-10BB-4E01-8812-006A9523FFD1}" dt="2023-12-13T23:37:39.448" v="811" actId="931"/>
          <ac:spMkLst>
            <pc:docMk/>
            <pc:sldMk cId="2556650046" sldId="268"/>
            <ac:spMk id="14" creationId="{B028506F-670E-DEA9-2F9C-A08E06DD3818}"/>
          </ac:spMkLst>
        </pc:spChg>
        <pc:spChg chg="add">
          <ac:chgData name="Joseph Harding" userId="385b64f047ad7c0f" providerId="LiveId" clId="{10986F5C-10BB-4E01-8812-006A9523FFD1}" dt="2023-12-13T23:36:34.958" v="806" actId="26606"/>
          <ac:spMkLst>
            <pc:docMk/>
            <pc:sldMk cId="2556650046" sldId="268"/>
            <ac:spMk id="15" creationId="{F13C74B1-5B17-4795-BED0-7140497B445A}"/>
          </ac:spMkLst>
        </pc:spChg>
        <pc:spChg chg="add">
          <ac:chgData name="Joseph Harding" userId="385b64f047ad7c0f" providerId="LiveId" clId="{10986F5C-10BB-4E01-8812-006A9523FFD1}" dt="2023-12-13T23:36:34.958" v="806" actId="26606"/>
          <ac:spMkLst>
            <pc:docMk/>
            <pc:sldMk cId="2556650046" sldId="268"/>
            <ac:spMk id="17" creationId="{D4974D33-8DC5-464E-8C6D-BE58F0669C17}"/>
          </ac:spMkLst>
        </pc:spChg>
        <pc:spChg chg="add mod">
          <ac:chgData name="Joseph Harding" userId="385b64f047ad7c0f" providerId="LiveId" clId="{10986F5C-10BB-4E01-8812-006A9523FFD1}" dt="2023-12-13T23:43:48.614" v="855" actId="478"/>
          <ac:spMkLst>
            <pc:docMk/>
            <pc:sldMk cId="2556650046" sldId="268"/>
            <ac:spMk id="20" creationId="{0D4C7347-1529-AAFD-E34A-A8064C900DEC}"/>
          </ac:spMkLst>
        </pc:spChg>
        <pc:spChg chg="add del mod">
          <ac:chgData name="Joseph Harding" userId="385b64f047ad7c0f" providerId="LiveId" clId="{10986F5C-10BB-4E01-8812-006A9523FFD1}" dt="2023-12-13T23:43:54.162" v="857" actId="478"/>
          <ac:spMkLst>
            <pc:docMk/>
            <pc:sldMk cId="2556650046" sldId="268"/>
            <ac:spMk id="22" creationId="{C354EA5F-B860-FF1B-5602-5B9A78BECBB2}"/>
          </ac:spMkLst>
        </pc:spChg>
        <pc:spChg chg="add mod">
          <ac:chgData name="Joseph Harding" userId="385b64f047ad7c0f" providerId="LiveId" clId="{10986F5C-10BB-4E01-8812-006A9523FFD1}" dt="2023-12-13T23:45:21.927" v="861" actId="478"/>
          <ac:spMkLst>
            <pc:docMk/>
            <pc:sldMk cId="2556650046" sldId="268"/>
            <ac:spMk id="24" creationId="{BB1AA4CA-8CC8-3F58-EB52-0B7592532CB5}"/>
          </ac:spMkLst>
        </pc:spChg>
        <pc:picChg chg="add del mod ord">
          <ac:chgData name="Joseph Harding" userId="385b64f047ad7c0f" providerId="LiveId" clId="{10986F5C-10BB-4E01-8812-006A9523FFD1}" dt="2023-12-13T23:45:21.927" v="861" actId="478"/>
          <ac:picMkLst>
            <pc:docMk/>
            <pc:sldMk cId="2556650046" sldId="268"/>
            <ac:picMk id="6" creationId="{C972F59C-E2DE-CC99-5E4F-308C9EA6C25B}"/>
          </ac:picMkLst>
        </pc:picChg>
        <pc:picChg chg="add del mod">
          <ac:chgData name="Joseph Harding" userId="385b64f047ad7c0f" providerId="LiveId" clId="{10986F5C-10BB-4E01-8812-006A9523FFD1}" dt="2023-12-13T23:36:29.490" v="805" actId="478"/>
          <ac:picMkLst>
            <pc:docMk/>
            <pc:sldMk cId="2556650046" sldId="268"/>
            <ac:picMk id="8" creationId="{24146FC1-653A-4BCF-36CA-2C4B2B7E8562}"/>
          </ac:picMkLst>
        </pc:picChg>
        <pc:picChg chg="add del mod">
          <ac:chgData name="Joseph Harding" userId="385b64f047ad7c0f" providerId="LiveId" clId="{10986F5C-10BB-4E01-8812-006A9523FFD1}" dt="2023-12-13T23:37:31.708" v="810" actId="478"/>
          <ac:picMkLst>
            <pc:docMk/>
            <pc:sldMk cId="2556650046" sldId="268"/>
            <ac:picMk id="12" creationId="{2E387E76-A304-DA79-5520-C6222A78B45A}"/>
          </ac:picMkLst>
        </pc:picChg>
        <pc:picChg chg="add del mod">
          <ac:chgData name="Joseph Harding" userId="385b64f047ad7c0f" providerId="LiveId" clId="{10986F5C-10BB-4E01-8812-006A9523FFD1}" dt="2023-12-13T23:43:48.614" v="855" actId="478"/>
          <ac:picMkLst>
            <pc:docMk/>
            <pc:sldMk cId="2556650046" sldId="268"/>
            <ac:picMk id="18" creationId="{EE608500-3F0C-E383-195A-1BA52AA9E4B3}"/>
          </ac:picMkLst>
        </pc:picChg>
      </pc:sldChg>
      <pc:sldChg chg="addSp delSp modSp new mod setBg">
        <pc:chgData name="Joseph Harding" userId="385b64f047ad7c0f" providerId="LiveId" clId="{10986F5C-10BB-4E01-8812-006A9523FFD1}" dt="2023-12-14T14:49:58.683" v="1789" actId="20577"/>
        <pc:sldMkLst>
          <pc:docMk/>
          <pc:sldMk cId="3831748306" sldId="268"/>
        </pc:sldMkLst>
        <pc:spChg chg="mod">
          <ac:chgData name="Joseph Harding" userId="385b64f047ad7c0f" providerId="LiveId" clId="{10986F5C-10BB-4E01-8812-006A9523FFD1}" dt="2023-12-13T23:47:18.890" v="951" actId="26606"/>
          <ac:spMkLst>
            <pc:docMk/>
            <pc:sldMk cId="3831748306" sldId="268"/>
            <ac:spMk id="2" creationId="{61185B92-16E5-0E25-F196-F453478B88A2}"/>
          </ac:spMkLst>
        </pc:spChg>
        <pc:spChg chg="del">
          <ac:chgData name="Joseph Harding" userId="385b64f047ad7c0f" providerId="LiveId" clId="{10986F5C-10BB-4E01-8812-006A9523FFD1}" dt="2023-12-13T23:46:57.017" v="945" actId="931"/>
          <ac:spMkLst>
            <pc:docMk/>
            <pc:sldMk cId="3831748306" sldId="268"/>
            <ac:spMk id="3" creationId="{CC91089E-C0B1-16A4-F980-0129C6B30E09}"/>
          </ac:spMkLst>
        </pc:spChg>
        <pc:spChg chg="del">
          <ac:chgData name="Joseph Harding" userId="385b64f047ad7c0f" providerId="LiveId" clId="{10986F5C-10BB-4E01-8812-006A9523FFD1}" dt="2023-12-13T23:47:13.499" v="948" actId="931"/>
          <ac:spMkLst>
            <pc:docMk/>
            <pc:sldMk cId="3831748306" sldId="268"/>
            <ac:spMk id="4" creationId="{781D50BF-0CF2-4B56-5871-1FDD6B26315F}"/>
          </ac:spMkLst>
        </pc:spChg>
        <pc:spChg chg="add mod">
          <ac:chgData name="Joseph Harding" userId="385b64f047ad7c0f" providerId="LiveId" clId="{10986F5C-10BB-4E01-8812-006A9523FFD1}" dt="2023-12-14T14:49:58.683" v="1789" actId="20577"/>
          <ac:spMkLst>
            <pc:docMk/>
            <pc:sldMk cId="3831748306" sldId="268"/>
            <ac:spMk id="12" creationId="{42F5A778-63EC-657D-CE7D-AD21B9BC2EDD}"/>
          </ac:spMkLst>
        </pc:spChg>
        <pc:spChg chg="add">
          <ac:chgData name="Joseph Harding" userId="385b64f047ad7c0f" providerId="LiveId" clId="{10986F5C-10BB-4E01-8812-006A9523FFD1}" dt="2023-12-13T23:47:18.890" v="951" actId="26606"/>
          <ac:spMkLst>
            <pc:docMk/>
            <pc:sldMk cId="3831748306" sldId="268"/>
            <ac:spMk id="15" creationId="{A7C5F937-FDA4-49FD-A135-03738460F694}"/>
          </ac:spMkLst>
        </pc:spChg>
        <pc:spChg chg="add">
          <ac:chgData name="Joseph Harding" userId="385b64f047ad7c0f" providerId="LiveId" clId="{10986F5C-10BB-4E01-8812-006A9523FFD1}" dt="2023-12-13T23:47:18.890" v="951" actId="26606"/>
          <ac:spMkLst>
            <pc:docMk/>
            <pc:sldMk cId="3831748306" sldId="268"/>
            <ac:spMk id="17" creationId="{F515E37C-522A-423F-B958-36BF6614147F}"/>
          </ac:spMkLst>
        </pc:spChg>
        <pc:spChg chg="add">
          <ac:chgData name="Joseph Harding" userId="385b64f047ad7c0f" providerId="LiveId" clId="{10986F5C-10BB-4E01-8812-006A9523FFD1}" dt="2023-12-13T23:47:18.890" v="951" actId="26606"/>
          <ac:spMkLst>
            <pc:docMk/>
            <pc:sldMk cId="3831748306" sldId="268"/>
            <ac:spMk id="19" creationId="{C125E75E-F290-415E-9397-4DAC206C5A43}"/>
          </ac:spMkLst>
        </pc:spChg>
        <pc:picChg chg="add mod">
          <ac:chgData name="Joseph Harding" userId="385b64f047ad7c0f" providerId="LiveId" clId="{10986F5C-10BB-4E01-8812-006A9523FFD1}" dt="2023-12-13T23:47:18.890" v="951" actId="26606"/>
          <ac:picMkLst>
            <pc:docMk/>
            <pc:sldMk cId="3831748306" sldId="268"/>
            <ac:picMk id="6" creationId="{58DD6CFE-108B-11FE-70FC-EAA218D9DC46}"/>
          </ac:picMkLst>
        </pc:picChg>
        <pc:picChg chg="add mod">
          <ac:chgData name="Joseph Harding" userId="385b64f047ad7c0f" providerId="LiveId" clId="{10986F5C-10BB-4E01-8812-006A9523FFD1}" dt="2023-12-13T23:47:18.890" v="951" actId="26606"/>
          <ac:picMkLst>
            <pc:docMk/>
            <pc:sldMk cId="3831748306" sldId="268"/>
            <ac:picMk id="8" creationId="{3E669DD8-C908-FA15-0DCC-4051B8528377}"/>
          </ac:picMkLst>
        </pc:picChg>
      </pc:sldChg>
      <pc:sldChg chg="addSp delSp modSp new mod setBg modClrScheme chgLayout">
        <pc:chgData name="Joseph Harding" userId="385b64f047ad7c0f" providerId="LiveId" clId="{10986F5C-10BB-4E01-8812-006A9523FFD1}" dt="2023-12-14T14:41:40.133" v="1364" actId="13926"/>
        <pc:sldMkLst>
          <pc:docMk/>
          <pc:sldMk cId="1850693159" sldId="269"/>
        </pc:sldMkLst>
        <pc:spChg chg="del mod ord">
          <ac:chgData name="Joseph Harding" userId="385b64f047ad7c0f" providerId="LiveId" clId="{10986F5C-10BB-4E01-8812-006A9523FFD1}" dt="2023-12-14T14:36:56.523" v="1287" actId="700"/>
          <ac:spMkLst>
            <pc:docMk/>
            <pc:sldMk cId="1850693159" sldId="269"/>
            <ac:spMk id="2" creationId="{549D334F-E6F7-A527-6195-FC225A92E33C}"/>
          </ac:spMkLst>
        </pc:spChg>
        <pc:spChg chg="del mod ord">
          <ac:chgData name="Joseph Harding" userId="385b64f047ad7c0f" providerId="LiveId" clId="{10986F5C-10BB-4E01-8812-006A9523FFD1}" dt="2023-12-14T14:36:56.523" v="1287" actId="700"/>
          <ac:spMkLst>
            <pc:docMk/>
            <pc:sldMk cId="1850693159" sldId="269"/>
            <ac:spMk id="3" creationId="{C18429C6-6F7C-C109-8CA8-E34944F21ED9}"/>
          </ac:spMkLst>
        </pc:spChg>
        <pc:spChg chg="del">
          <ac:chgData name="Joseph Harding" userId="385b64f047ad7c0f" providerId="LiveId" clId="{10986F5C-10BB-4E01-8812-006A9523FFD1}" dt="2023-12-14T14:36:56.523" v="1287" actId="700"/>
          <ac:spMkLst>
            <pc:docMk/>
            <pc:sldMk cId="1850693159" sldId="269"/>
            <ac:spMk id="4" creationId="{8679A40D-1188-7876-3001-7EEC04583AF5}"/>
          </ac:spMkLst>
        </pc:spChg>
        <pc:spChg chg="add mod ord">
          <ac:chgData name="Joseph Harding" userId="385b64f047ad7c0f" providerId="LiveId" clId="{10986F5C-10BB-4E01-8812-006A9523FFD1}" dt="2023-12-14T14:37:44.599" v="1315" actId="20577"/>
          <ac:spMkLst>
            <pc:docMk/>
            <pc:sldMk cId="1850693159" sldId="269"/>
            <ac:spMk id="5" creationId="{043C9F05-8FF6-DF3A-478E-032754DC6C7E}"/>
          </ac:spMkLst>
        </pc:spChg>
        <pc:spChg chg="add del mod ord">
          <ac:chgData name="Joseph Harding" userId="385b64f047ad7c0f" providerId="LiveId" clId="{10986F5C-10BB-4E01-8812-006A9523FFD1}" dt="2023-12-14T14:37:03.523" v="1288" actId="931"/>
          <ac:spMkLst>
            <pc:docMk/>
            <pc:sldMk cId="1850693159" sldId="269"/>
            <ac:spMk id="6" creationId="{A24987CC-4D7D-C05E-7CEF-9F65199944D5}"/>
          </ac:spMkLst>
        </pc:spChg>
        <pc:spChg chg="add del">
          <ac:chgData name="Joseph Harding" userId="385b64f047ad7c0f" providerId="LiveId" clId="{10986F5C-10BB-4E01-8812-006A9523FFD1}" dt="2023-12-14T14:37:20.154" v="1292" actId="26606"/>
          <ac:spMkLst>
            <pc:docMk/>
            <pc:sldMk cId="1850693159" sldId="269"/>
            <ac:spMk id="12" creationId="{5B6C0336-4948-8A43-EA58-B37C48031E76}"/>
          </ac:spMkLst>
        </pc:spChg>
        <pc:spChg chg="add del">
          <ac:chgData name="Joseph Harding" userId="385b64f047ad7c0f" providerId="LiveId" clId="{10986F5C-10BB-4E01-8812-006A9523FFD1}" dt="2023-12-14T14:37:20.154" v="1292" actId="26606"/>
          <ac:spMkLst>
            <pc:docMk/>
            <pc:sldMk cId="1850693159" sldId="269"/>
            <ac:spMk id="15" creationId="{F13C74B1-5B17-4795-BED0-7140497B445A}"/>
          </ac:spMkLst>
        </pc:spChg>
        <pc:spChg chg="add del">
          <ac:chgData name="Joseph Harding" userId="385b64f047ad7c0f" providerId="LiveId" clId="{10986F5C-10BB-4E01-8812-006A9523FFD1}" dt="2023-12-14T14:37:20.154" v="1292" actId="26606"/>
          <ac:spMkLst>
            <pc:docMk/>
            <pc:sldMk cId="1850693159" sldId="269"/>
            <ac:spMk id="17" creationId="{D4974D33-8DC5-464E-8C6D-BE58F0669C17}"/>
          </ac:spMkLst>
        </pc:spChg>
        <pc:spChg chg="add del">
          <ac:chgData name="Joseph Harding" userId="385b64f047ad7c0f" providerId="LiveId" clId="{10986F5C-10BB-4E01-8812-006A9523FFD1}" dt="2023-12-14T14:37:35.172" v="1294" actId="26606"/>
          <ac:spMkLst>
            <pc:docMk/>
            <pc:sldMk cId="1850693159" sldId="269"/>
            <ac:spMk id="19" creationId="{8065B104-5388-DAEB-E6E3-13E802555ACD}"/>
          </ac:spMkLst>
        </pc:spChg>
        <pc:spChg chg="add">
          <ac:chgData name="Joseph Harding" userId="385b64f047ad7c0f" providerId="LiveId" clId="{10986F5C-10BB-4E01-8812-006A9523FFD1}" dt="2023-12-14T14:37:35.172" v="1295" actId="26606"/>
          <ac:spMkLst>
            <pc:docMk/>
            <pc:sldMk cId="1850693159" sldId="269"/>
            <ac:spMk id="21" creationId="{F13C74B1-5B17-4795-BED0-7140497B445A}"/>
          </ac:spMkLst>
        </pc:spChg>
        <pc:spChg chg="add">
          <ac:chgData name="Joseph Harding" userId="385b64f047ad7c0f" providerId="LiveId" clId="{10986F5C-10BB-4E01-8812-006A9523FFD1}" dt="2023-12-14T14:37:35.172" v="1295" actId="26606"/>
          <ac:spMkLst>
            <pc:docMk/>
            <pc:sldMk cId="1850693159" sldId="269"/>
            <ac:spMk id="22" creationId="{D4974D33-8DC5-464E-8C6D-BE58F0669C17}"/>
          </ac:spMkLst>
        </pc:spChg>
        <pc:spChg chg="add mod">
          <ac:chgData name="Joseph Harding" userId="385b64f047ad7c0f" providerId="LiveId" clId="{10986F5C-10BB-4E01-8812-006A9523FFD1}" dt="2023-12-14T14:41:40.133" v="1364" actId="13926"/>
          <ac:spMkLst>
            <pc:docMk/>
            <pc:sldMk cId="1850693159" sldId="269"/>
            <ac:spMk id="23" creationId="{5B6C0336-4948-8A43-EA58-B37C48031E76}"/>
          </ac:spMkLst>
        </pc:spChg>
        <pc:picChg chg="add mod">
          <ac:chgData name="Joseph Harding" userId="385b64f047ad7c0f" providerId="LiveId" clId="{10986F5C-10BB-4E01-8812-006A9523FFD1}" dt="2023-12-14T14:37:35.172" v="1295" actId="26606"/>
          <ac:picMkLst>
            <pc:docMk/>
            <pc:sldMk cId="1850693159" sldId="269"/>
            <ac:picMk id="8" creationId="{E2104AE1-6492-289D-640F-51318BE84738}"/>
          </ac:picMkLst>
        </pc:picChg>
      </pc:sldChg>
      <pc:sldChg chg="addSp delSp modSp new mod setBg">
        <pc:chgData name="Joseph Harding" userId="385b64f047ad7c0f" providerId="LiveId" clId="{10986F5C-10BB-4E01-8812-006A9523FFD1}" dt="2023-12-14T14:54:48.254" v="1819" actId="1076"/>
        <pc:sldMkLst>
          <pc:docMk/>
          <pc:sldMk cId="2586396232" sldId="270"/>
        </pc:sldMkLst>
        <pc:spChg chg="mod ord">
          <ac:chgData name="Joseph Harding" userId="385b64f047ad7c0f" providerId="LiveId" clId="{10986F5C-10BB-4E01-8812-006A9523FFD1}" dt="2023-12-14T14:54:48.254" v="1819" actId="1076"/>
          <ac:spMkLst>
            <pc:docMk/>
            <pc:sldMk cId="2586396232" sldId="270"/>
            <ac:spMk id="2" creationId="{A3E28A84-4385-FBC3-0A0C-A933CF6460B7}"/>
          </ac:spMkLst>
        </pc:spChg>
        <pc:spChg chg="del">
          <ac:chgData name="Joseph Harding" userId="385b64f047ad7c0f" providerId="LiveId" clId="{10986F5C-10BB-4E01-8812-006A9523FFD1}" dt="2023-12-14T14:53:47.492" v="1801" actId="931"/>
          <ac:spMkLst>
            <pc:docMk/>
            <pc:sldMk cId="2586396232" sldId="270"/>
            <ac:spMk id="3" creationId="{1A4B2097-5028-1F60-E00A-E81DAD8EC020}"/>
          </ac:spMkLst>
        </pc:spChg>
        <pc:spChg chg="del">
          <ac:chgData name="Joseph Harding" userId="385b64f047ad7c0f" providerId="LiveId" clId="{10986F5C-10BB-4E01-8812-006A9523FFD1}" dt="2023-12-14T14:53:53.672" v="1804" actId="931"/>
          <ac:spMkLst>
            <pc:docMk/>
            <pc:sldMk cId="2586396232" sldId="270"/>
            <ac:spMk id="4" creationId="{A2B2B423-DE7E-7C54-F1C2-5C13F8BAF9CF}"/>
          </ac:spMkLst>
        </pc:spChg>
        <pc:spChg chg="add del">
          <ac:chgData name="Joseph Harding" userId="385b64f047ad7c0f" providerId="LiveId" clId="{10986F5C-10BB-4E01-8812-006A9523FFD1}" dt="2023-12-14T14:54:11.647" v="1810" actId="26606"/>
          <ac:spMkLst>
            <pc:docMk/>
            <pc:sldMk cId="2586396232" sldId="270"/>
            <ac:spMk id="12" creationId="{74D0E10F-F0D0-A854-7F72-208E8E17696B}"/>
          </ac:spMkLst>
        </pc:spChg>
        <pc:spChg chg="add del">
          <ac:chgData name="Joseph Harding" userId="385b64f047ad7c0f" providerId="LiveId" clId="{10986F5C-10BB-4E01-8812-006A9523FFD1}" dt="2023-12-14T14:54:11.647" v="1810" actId="26606"/>
          <ac:spMkLst>
            <pc:docMk/>
            <pc:sldMk cId="2586396232" sldId="270"/>
            <ac:spMk id="17" creationId="{2F36CA75-CFBF-4844-B719-8FE9EBADA9AF}"/>
          </ac:spMkLst>
        </pc:spChg>
        <pc:spChg chg="add del">
          <ac:chgData name="Joseph Harding" userId="385b64f047ad7c0f" providerId="LiveId" clId="{10986F5C-10BB-4E01-8812-006A9523FFD1}" dt="2023-12-14T14:54:11.647" v="1810" actId="26606"/>
          <ac:spMkLst>
            <pc:docMk/>
            <pc:sldMk cId="2586396232" sldId="270"/>
            <ac:spMk id="18" creationId="{0D7B6173-1D58-48E2-83CF-37350F315F75}"/>
          </ac:spMkLst>
        </pc:spChg>
        <pc:spChg chg="add del">
          <ac:chgData name="Joseph Harding" userId="385b64f047ad7c0f" providerId="LiveId" clId="{10986F5C-10BB-4E01-8812-006A9523FFD1}" dt="2023-12-14T14:54:11.647" v="1810" actId="26606"/>
          <ac:spMkLst>
            <pc:docMk/>
            <pc:sldMk cId="2586396232" sldId="270"/>
            <ac:spMk id="19" creationId="{3D4A84B9-E564-4DD0-97F8-DBF1C460C28A}"/>
          </ac:spMkLst>
        </pc:spChg>
        <pc:spChg chg="add del">
          <ac:chgData name="Joseph Harding" userId="385b64f047ad7c0f" providerId="LiveId" clId="{10986F5C-10BB-4E01-8812-006A9523FFD1}" dt="2023-12-14T14:54:11.647" v="1810" actId="26606"/>
          <ac:spMkLst>
            <pc:docMk/>
            <pc:sldMk cId="2586396232" sldId="270"/>
            <ac:spMk id="23" creationId="{102382E0-0A09-46AE-B955-B911CAFE7F00}"/>
          </ac:spMkLst>
        </pc:spChg>
        <pc:spChg chg="add del">
          <ac:chgData name="Joseph Harding" userId="385b64f047ad7c0f" providerId="LiveId" clId="{10986F5C-10BB-4E01-8812-006A9523FFD1}" dt="2023-12-14T14:54:11.647" v="1810" actId="26606"/>
          <ac:spMkLst>
            <pc:docMk/>
            <pc:sldMk cId="2586396232" sldId="270"/>
            <ac:spMk id="25" creationId="{7DE75D4A-0965-4973-BE75-DECCAC9A9614}"/>
          </ac:spMkLst>
        </pc:spChg>
        <pc:spChg chg="add del">
          <ac:chgData name="Joseph Harding" userId="385b64f047ad7c0f" providerId="LiveId" clId="{10986F5C-10BB-4E01-8812-006A9523FFD1}" dt="2023-12-14T14:54:30.232" v="1815" actId="26606"/>
          <ac:spMkLst>
            <pc:docMk/>
            <pc:sldMk cId="2586396232" sldId="270"/>
            <ac:spMk id="29" creationId="{0D7B6173-1D58-48E2-83CF-37350F315F75}"/>
          </ac:spMkLst>
        </pc:spChg>
        <pc:spChg chg="add del">
          <ac:chgData name="Joseph Harding" userId="385b64f047ad7c0f" providerId="LiveId" clId="{10986F5C-10BB-4E01-8812-006A9523FFD1}" dt="2023-12-14T14:54:30.232" v="1815" actId="26606"/>
          <ac:spMkLst>
            <pc:docMk/>
            <pc:sldMk cId="2586396232" sldId="270"/>
            <ac:spMk id="30" creationId="{2F36CA75-CFBF-4844-B719-8FE9EBADA9AF}"/>
          </ac:spMkLst>
        </pc:spChg>
        <pc:spChg chg="add del">
          <ac:chgData name="Joseph Harding" userId="385b64f047ad7c0f" providerId="LiveId" clId="{10986F5C-10BB-4E01-8812-006A9523FFD1}" dt="2023-12-14T14:54:30.232" v="1815" actId="26606"/>
          <ac:spMkLst>
            <pc:docMk/>
            <pc:sldMk cId="2586396232" sldId="270"/>
            <ac:spMk id="31" creationId="{3D4A84B9-E564-4DD0-97F8-DBF1C460C28A}"/>
          </ac:spMkLst>
        </pc:spChg>
        <pc:spChg chg="add del">
          <ac:chgData name="Joseph Harding" userId="385b64f047ad7c0f" providerId="LiveId" clId="{10986F5C-10BB-4E01-8812-006A9523FFD1}" dt="2023-12-14T14:54:30.232" v="1815" actId="26606"/>
          <ac:spMkLst>
            <pc:docMk/>
            <pc:sldMk cId="2586396232" sldId="270"/>
            <ac:spMk id="33" creationId="{102382E0-0A09-46AE-B955-B911CAFE7F00}"/>
          </ac:spMkLst>
        </pc:spChg>
        <pc:spChg chg="add del">
          <ac:chgData name="Joseph Harding" userId="385b64f047ad7c0f" providerId="LiveId" clId="{10986F5C-10BB-4E01-8812-006A9523FFD1}" dt="2023-12-14T14:54:30.232" v="1815" actId="26606"/>
          <ac:spMkLst>
            <pc:docMk/>
            <pc:sldMk cId="2586396232" sldId="270"/>
            <ac:spMk id="34" creationId="{7DE75D4A-0965-4973-BE75-DECCAC9A9614}"/>
          </ac:spMkLst>
        </pc:spChg>
        <pc:spChg chg="add del">
          <ac:chgData name="Joseph Harding" userId="385b64f047ad7c0f" providerId="LiveId" clId="{10986F5C-10BB-4E01-8812-006A9523FFD1}" dt="2023-12-14T14:54:23.423" v="1814" actId="478"/>
          <ac:spMkLst>
            <pc:docMk/>
            <pc:sldMk cId="2586396232" sldId="270"/>
            <ac:spMk id="35" creationId="{74D0E10F-F0D0-A854-7F72-208E8E17696B}"/>
          </ac:spMkLst>
        </pc:spChg>
        <pc:spChg chg="add del">
          <ac:chgData name="Joseph Harding" userId="385b64f047ad7c0f" providerId="LiveId" clId="{10986F5C-10BB-4E01-8812-006A9523FFD1}" dt="2023-12-14T14:54:38.827" v="1818" actId="478"/>
          <ac:spMkLst>
            <pc:docMk/>
            <pc:sldMk cId="2586396232" sldId="270"/>
            <ac:spMk id="38" creationId="{C39ADEDA-4938-9C00-920A-A5A8127AE775}"/>
          </ac:spMkLst>
        </pc:spChg>
        <pc:spChg chg="add">
          <ac:chgData name="Joseph Harding" userId="385b64f047ad7c0f" providerId="LiveId" clId="{10986F5C-10BB-4E01-8812-006A9523FFD1}" dt="2023-12-14T14:54:30.232" v="1815" actId="26606"/>
          <ac:spMkLst>
            <pc:docMk/>
            <pc:sldMk cId="2586396232" sldId="270"/>
            <ac:spMk id="41" creationId="{C0A1ED06-4733-4020-9C60-81D4D801408D}"/>
          </ac:spMkLst>
        </pc:spChg>
        <pc:spChg chg="add">
          <ac:chgData name="Joseph Harding" userId="385b64f047ad7c0f" providerId="LiveId" clId="{10986F5C-10BB-4E01-8812-006A9523FFD1}" dt="2023-12-14T14:54:30.232" v="1815" actId="26606"/>
          <ac:spMkLst>
            <pc:docMk/>
            <pc:sldMk cId="2586396232" sldId="270"/>
            <ac:spMk id="43" creationId="{B0CA3509-3AF9-45FE-93ED-57BB5D5E8E07}"/>
          </ac:spMkLst>
        </pc:spChg>
        <pc:grpChg chg="add del">
          <ac:chgData name="Joseph Harding" userId="385b64f047ad7c0f" providerId="LiveId" clId="{10986F5C-10BB-4E01-8812-006A9523FFD1}" dt="2023-12-14T14:54:08.002" v="1808" actId="26606"/>
          <ac:grpSpMkLst>
            <pc:docMk/>
            <pc:sldMk cId="2586396232" sldId="270"/>
            <ac:grpSpMk id="13" creationId="{4FAA5DCB-E796-5631-BEDF-C3538DF184E0}"/>
          </ac:grpSpMkLst>
        </pc:grpChg>
        <pc:grpChg chg="add del">
          <ac:chgData name="Joseph Harding" userId="385b64f047ad7c0f" providerId="LiveId" clId="{10986F5C-10BB-4E01-8812-006A9523FFD1}" dt="2023-12-14T14:54:12.800" v="1812" actId="26606"/>
          <ac:grpSpMkLst>
            <pc:docMk/>
            <pc:sldMk cId="2586396232" sldId="270"/>
            <ac:grpSpMk id="27" creationId="{4FAA5DCB-E796-5631-BEDF-C3538DF184E0}"/>
          </ac:grpSpMkLst>
        </pc:grpChg>
        <pc:picChg chg="add mod ord">
          <ac:chgData name="Joseph Harding" userId="385b64f047ad7c0f" providerId="LiveId" clId="{10986F5C-10BB-4E01-8812-006A9523FFD1}" dt="2023-12-14T14:54:30.232" v="1815" actId="26606"/>
          <ac:picMkLst>
            <pc:docMk/>
            <pc:sldMk cId="2586396232" sldId="270"/>
            <ac:picMk id="6" creationId="{6211DA65-53AA-1A70-CBC6-7896C234AAE1}"/>
          </ac:picMkLst>
        </pc:picChg>
        <pc:picChg chg="add del mod">
          <ac:chgData name="Joseph Harding" userId="385b64f047ad7c0f" providerId="LiveId" clId="{10986F5C-10BB-4E01-8812-006A9523FFD1}" dt="2023-12-14T14:54:36.402" v="1817" actId="478"/>
          <ac:picMkLst>
            <pc:docMk/>
            <pc:sldMk cId="2586396232" sldId="270"/>
            <ac:picMk id="8" creationId="{87118F71-C605-B11E-4212-3FCE15A9DD9B}"/>
          </ac:picMkLst>
        </pc:picChg>
        <pc:picChg chg="add del">
          <ac:chgData name="Joseph Harding" userId="385b64f047ad7c0f" providerId="LiveId" clId="{10986F5C-10BB-4E01-8812-006A9523FFD1}" dt="2023-12-14T14:54:11.647" v="1810" actId="26606"/>
          <ac:picMkLst>
            <pc:docMk/>
            <pc:sldMk cId="2586396232" sldId="270"/>
            <ac:picMk id="21" creationId="{4A599609-F5C2-4A0B-A992-913F814A631A}"/>
          </ac:picMkLst>
        </pc:picChg>
        <pc:picChg chg="add del">
          <ac:chgData name="Joseph Harding" userId="385b64f047ad7c0f" providerId="LiveId" clId="{10986F5C-10BB-4E01-8812-006A9523FFD1}" dt="2023-12-14T14:54:30.232" v="1815" actId="26606"/>
          <ac:picMkLst>
            <pc:docMk/>
            <pc:sldMk cId="2586396232" sldId="270"/>
            <ac:picMk id="32" creationId="{4A599609-F5C2-4A0B-A992-913F814A631A}"/>
          </ac:picMkLst>
        </pc:picChg>
      </pc:sldChg>
    </pc:docChg>
  </pc:docChgLst>
  <pc:docChgLst>
    <pc:chgData name="Joseph Harding" userId="385b64f047ad7c0f" providerId="LiveId" clId="{67D0515F-AE4F-445B-BFA1-0DC07D0CCE87}"/>
    <pc:docChg chg="undo custSel addSld delSld modSld sldOrd">
      <pc:chgData name="Joseph Harding" userId="385b64f047ad7c0f" providerId="LiveId" clId="{67D0515F-AE4F-445B-BFA1-0DC07D0CCE87}" dt="2024-04-12T18:06:52.819" v="92" actId="1440"/>
      <pc:docMkLst>
        <pc:docMk/>
      </pc:docMkLst>
      <pc:sldChg chg="modSp mod">
        <pc:chgData name="Joseph Harding" userId="385b64f047ad7c0f" providerId="LiveId" clId="{67D0515F-AE4F-445B-BFA1-0DC07D0CCE87}" dt="2024-04-12T18:06:52.819" v="92" actId="1440"/>
        <pc:sldMkLst>
          <pc:docMk/>
          <pc:sldMk cId="2586396232" sldId="270"/>
        </pc:sldMkLst>
        <pc:picChg chg="mod">
          <ac:chgData name="Joseph Harding" userId="385b64f047ad7c0f" providerId="LiveId" clId="{67D0515F-AE4F-445B-BFA1-0DC07D0CCE87}" dt="2024-04-12T18:06:52.819" v="92" actId="1440"/>
          <ac:picMkLst>
            <pc:docMk/>
            <pc:sldMk cId="2586396232" sldId="270"/>
            <ac:picMk id="6" creationId="{6211DA65-53AA-1A70-CBC6-7896C234AAE1}"/>
          </ac:picMkLst>
        </pc:picChg>
        <pc:picChg chg="mod">
          <ac:chgData name="Joseph Harding" userId="385b64f047ad7c0f" providerId="LiveId" clId="{67D0515F-AE4F-445B-BFA1-0DC07D0CCE87}" dt="2024-04-12T18:06:50.213" v="91" actId="1440"/>
          <ac:picMkLst>
            <pc:docMk/>
            <pc:sldMk cId="2586396232" sldId="270"/>
            <ac:picMk id="8" creationId="{87118F71-C605-B11E-4212-3FCE15A9DD9B}"/>
          </ac:picMkLst>
        </pc:picChg>
      </pc:sldChg>
      <pc:sldChg chg="new del">
        <pc:chgData name="Joseph Harding" userId="385b64f047ad7c0f" providerId="LiveId" clId="{67D0515F-AE4F-445B-BFA1-0DC07D0CCE87}" dt="2024-04-05T16:29:55.006" v="1" actId="47"/>
        <pc:sldMkLst>
          <pc:docMk/>
          <pc:sldMk cId="3002278653" sldId="271"/>
        </pc:sldMkLst>
      </pc:sldChg>
      <pc:sldChg chg="addSp delSp modSp new mod ord setBg modClrScheme chgLayout">
        <pc:chgData name="Joseph Harding" userId="385b64f047ad7c0f" providerId="LiveId" clId="{67D0515F-AE4F-445B-BFA1-0DC07D0CCE87}" dt="2024-04-12T18:05:13.338" v="81" actId="26606"/>
        <pc:sldMkLst>
          <pc:docMk/>
          <pc:sldMk cId="3645313988" sldId="271"/>
        </pc:sldMkLst>
        <pc:spChg chg="del mod ord">
          <ac:chgData name="Joseph Harding" userId="385b64f047ad7c0f" providerId="LiveId" clId="{67D0515F-AE4F-445B-BFA1-0DC07D0CCE87}" dt="2024-04-12T17:11:13.107" v="19" actId="700"/>
          <ac:spMkLst>
            <pc:docMk/>
            <pc:sldMk cId="3645313988" sldId="271"/>
            <ac:spMk id="2" creationId="{BEA6F879-DD70-D398-2E86-923C93D0B691}"/>
          </ac:spMkLst>
        </pc:spChg>
        <pc:spChg chg="del">
          <ac:chgData name="Joseph Harding" userId="385b64f047ad7c0f" providerId="LiveId" clId="{67D0515F-AE4F-445B-BFA1-0DC07D0CCE87}" dt="2024-04-12T17:10:31.228" v="3" actId="931"/>
          <ac:spMkLst>
            <pc:docMk/>
            <pc:sldMk cId="3645313988" sldId="271"/>
            <ac:spMk id="3" creationId="{0180980F-2666-3841-47C9-BBB931A69EAD}"/>
          </ac:spMkLst>
        </pc:spChg>
        <pc:spChg chg="add del mod ord">
          <ac:chgData name="Joseph Harding" userId="385b64f047ad7c0f" providerId="LiveId" clId="{67D0515F-AE4F-445B-BFA1-0DC07D0CCE87}" dt="2024-04-12T17:11:23.026" v="20" actId="478"/>
          <ac:spMkLst>
            <pc:docMk/>
            <pc:sldMk cId="3645313988" sldId="271"/>
            <ac:spMk id="6" creationId="{7E4E3E82-1D59-426B-EB89-6945902618A7}"/>
          </ac:spMkLst>
        </pc:spChg>
        <pc:spChg chg="add del mod ord">
          <ac:chgData name="Joseph Harding" userId="385b64f047ad7c0f" providerId="LiveId" clId="{67D0515F-AE4F-445B-BFA1-0DC07D0CCE87}" dt="2024-04-12T18:01:59.483" v="37" actId="931"/>
          <ac:spMkLst>
            <pc:docMk/>
            <pc:sldMk cId="3645313988" sldId="271"/>
            <ac:spMk id="7" creationId="{FE9261E6-2312-7955-CDE5-273383B7F84A}"/>
          </ac:spMkLst>
        </pc:spChg>
        <pc:spChg chg="add del">
          <ac:chgData name="Joseph Harding" userId="385b64f047ad7c0f" providerId="LiveId" clId="{67D0515F-AE4F-445B-BFA1-0DC07D0CCE87}" dt="2024-04-12T17:12:38.726" v="33" actId="22"/>
          <ac:spMkLst>
            <pc:docMk/>
            <pc:sldMk cId="3645313988" sldId="271"/>
            <ac:spMk id="9" creationId="{8F08269C-A70B-BCB2-3689-71B3B64B93C4}"/>
          </ac:spMkLst>
        </pc:spChg>
        <pc:spChg chg="add del">
          <ac:chgData name="Joseph Harding" userId="385b64f047ad7c0f" providerId="LiveId" clId="{67D0515F-AE4F-445B-BFA1-0DC07D0CCE87}" dt="2024-04-12T18:05:13.338" v="81" actId="26606"/>
          <ac:spMkLst>
            <pc:docMk/>
            <pc:sldMk cId="3645313988" sldId="271"/>
            <ac:spMk id="17" creationId="{A9F529C3-C941-49FD-8C67-82F134F64BDB}"/>
          </ac:spMkLst>
        </pc:spChg>
        <pc:spChg chg="add del">
          <ac:chgData name="Joseph Harding" userId="385b64f047ad7c0f" providerId="LiveId" clId="{67D0515F-AE4F-445B-BFA1-0DC07D0CCE87}" dt="2024-04-12T18:05:13.338" v="81" actId="26606"/>
          <ac:spMkLst>
            <pc:docMk/>
            <pc:sldMk cId="3645313988" sldId="271"/>
            <ac:spMk id="19" creationId="{20586029-32A0-47E5-9AEC-AE3ABA6B94D0}"/>
          </ac:spMkLst>
        </pc:spChg>
        <pc:spChg chg="add">
          <ac:chgData name="Joseph Harding" userId="385b64f047ad7c0f" providerId="LiveId" clId="{67D0515F-AE4F-445B-BFA1-0DC07D0CCE87}" dt="2024-04-12T18:05:13.338" v="81" actId="26606"/>
          <ac:spMkLst>
            <pc:docMk/>
            <pc:sldMk cId="3645313988" sldId="271"/>
            <ac:spMk id="23" creationId="{A9F529C3-C941-49FD-8C67-82F134F64BDB}"/>
          </ac:spMkLst>
        </pc:spChg>
        <pc:spChg chg="add">
          <ac:chgData name="Joseph Harding" userId="385b64f047ad7c0f" providerId="LiveId" clId="{67D0515F-AE4F-445B-BFA1-0DC07D0CCE87}" dt="2024-04-12T18:05:13.338" v="81" actId="26606"/>
          <ac:spMkLst>
            <pc:docMk/>
            <pc:sldMk cId="3645313988" sldId="271"/>
            <ac:spMk id="24" creationId="{20586029-32A0-47E5-9AEC-AE3ABA6B94D0}"/>
          </ac:spMkLst>
        </pc:spChg>
        <pc:spChg chg="add del">
          <ac:chgData name="Joseph Harding" userId="385b64f047ad7c0f" providerId="LiveId" clId="{67D0515F-AE4F-445B-BFA1-0DC07D0CCE87}" dt="2024-04-12T18:05:11.551" v="78" actId="26606"/>
          <ac:spMkLst>
            <pc:docMk/>
            <pc:sldMk cId="3645313988" sldId="271"/>
            <ac:spMk id="26" creationId="{A9F529C3-C941-49FD-8C67-82F134F64BDB}"/>
          </ac:spMkLst>
        </pc:spChg>
        <pc:spChg chg="add del">
          <ac:chgData name="Joseph Harding" userId="385b64f047ad7c0f" providerId="LiveId" clId="{67D0515F-AE4F-445B-BFA1-0DC07D0CCE87}" dt="2024-04-12T18:05:11.551" v="78" actId="26606"/>
          <ac:spMkLst>
            <pc:docMk/>
            <pc:sldMk cId="3645313988" sldId="271"/>
            <ac:spMk id="28" creationId="{20586029-32A0-47E5-9AEC-AE3ABA6B94D0}"/>
          </ac:spMkLst>
        </pc:spChg>
        <pc:picChg chg="add mod ord">
          <ac:chgData name="Joseph Harding" userId="385b64f047ad7c0f" providerId="LiveId" clId="{67D0515F-AE4F-445B-BFA1-0DC07D0CCE87}" dt="2024-04-12T18:05:13.338" v="80" actId="26606"/>
          <ac:picMkLst>
            <pc:docMk/>
            <pc:sldMk cId="3645313988" sldId="271"/>
            <ac:picMk id="5" creationId="{F76955B0-6421-F577-CB14-85AD2304C71C}"/>
          </ac:picMkLst>
        </pc:picChg>
        <pc:picChg chg="add del mod">
          <ac:chgData name="Joseph Harding" userId="385b64f047ad7c0f" providerId="LiveId" clId="{67D0515F-AE4F-445B-BFA1-0DC07D0CCE87}" dt="2024-04-12T17:12:57.020" v="36" actId="478"/>
          <ac:picMkLst>
            <pc:docMk/>
            <pc:sldMk cId="3645313988" sldId="271"/>
            <ac:picMk id="10" creationId="{B2909500-9D36-4ABC-BE38-C47031A2E943}"/>
          </ac:picMkLst>
        </pc:picChg>
        <pc:picChg chg="add mod">
          <ac:chgData name="Joseph Harding" userId="385b64f047ad7c0f" providerId="LiveId" clId="{67D0515F-AE4F-445B-BFA1-0DC07D0CCE87}" dt="2024-04-12T18:05:13.338" v="80" actId="26606"/>
          <ac:picMkLst>
            <pc:docMk/>
            <pc:sldMk cId="3645313988" sldId="271"/>
            <ac:picMk id="12" creationId="{509F890A-33A9-3034-FF42-B7BFDE17D113}"/>
          </ac:picMkLst>
        </pc:picChg>
        <pc:cxnChg chg="add del">
          <ac:chgData name="Joseph Harding" userId="385b64f047ad7c0f" providerId="LiveId" clId="{67D0515F-AE4F-445B-BFA1-0DC07D0CCE87}" dt="2024-04-12T18:05:13.338" v="81" actId="26606"/>
          <ac:cxnSpMkLst>
            <pc:docMk/>
            <pc:sldMk cId="3645313988" sldId="271"/>
            <ac:cxnSpMk id="21" creationId="{8C730EAB-A532-4295-A302-FB4B90DB9F5E}"/>
          </ac:cxnSpMkLst>
        </pc:cxnChg>
        <pc:cxnChg chg="add">
          <ac:chgData name="Joseph Harding" userId="385b64f047ad7c0f" providerId="LiveId" clId="{67D0515F-AE4F-445B-BFA1-0DC07D0CCE87}" dt="2024-04-12T18:05:13.338" v="81" actId="26606"/>
          <ac:cxnSpMkLst>
            <pc:docMk/>
            <pc:sldMk cId="3645313988" sldId="271"/>
            <ac:cxnSpMk id="25" creationId="{8C730EAB-A532-4295-A302-FB4B90DB9F5E}"/>
          </ac:cxnSpMkLst>
        </pc:cxnChg>
        <pc:cxnChg chg="add del">
          <ac:chgData name="Joseph Harding" userId="385b64f047ad7c0f" providerId="LiveId" clId="{67D0515F-AE4F-445B-BFA1-0DC07D0CCE87}" dt="2024-04-12T18:05:11.551" v="78" actId="26606"/>
          <ac:cxnSpMkLst>
            <pc:docMk/>
            <pc:sldMk cId="3645313988" sldId="271"/>
            <ac:cxnSpMk id="30" creationId="{8C730EAB-A532-4295-A302-FB4B90DB9F5E}"/>
          </ac:cxnSpMkLst>
        </pc:cxnChg>
      </pc:sldChg>
      <pc:sldChg chg="addSp delSp modSp add mod setBg delDesignElem">
        <pc:chgData name="Joseph Harding" userId="385b64f047ad7c0f" providerId="LiveId" clId="{67D0515F-AE4F-445B-BFA1-0DC07D0CCE87}" dt="2024-04-12T18:05:02.386" v="76" actId="26606"/>
        <pc:sldMkLst>
          <pc:docMk/>
          <pc:sldMk cId="1682472161" sldId="272"/>
        </pc:sldMkLst>
        <pc:spChg chg="add del mod">
          <ac:chgData name="Joseph Harding" userId="385b64f047ad7c0f" providerId="LiveId" clId="{67D0515F-AE4F-445B-BFA1-0DC07D0CCE87}" dt="2024-04-12T18:02:20.206" v="45" actId="931"/>
          <ac:spMkLst>
            <pc:docMk/>
            <pc:sldMk cId="1682472161" sldId="272"/>
            <ac:spMk id="3" creationId="{5F8A8725-76AE-3074-35E7-1FCD5494D674}"/>
          </ac:spMkLst>
        </pc:spChg>
        <pc:spChg chg="add del mod">
          <ac:chgData name="Joseph Harding" userId="385b64f047ad7c0f" providerId="LiveId" clId="{67D0515F-AE4F-445B-BFA1-0DC07D0CCE87}" dt="2024-04-12T18:02:22.926" v="46" actId="931"/>
          <ac:spMkLst>
            <pc:docMk/>
            <pc:sldMk cId="1682472161" sldId="272"/>
            <ac:spMk id="6" creationId="{EA731A8C-1E52-484F-6A20-CE7D381A5CD5}"/>
          </ac:spMkLst>
        </pc:spChg>
        <pc:spChg chg="add del">
          <ac:chgData name="Joseph Harding" userId="385b64f047ad7c0f" providerId="LiveId" clId="{67D0515F-AE4F-445B-BFA1-0DC07D0CCE87}" dt="2024-04-12T18:04:25.577" v="62" actId="26606"/>
          <ac:spMkLst>
            <pc:docMk/>
            <pc:sldMk cId="1682472161" sldId="272"/>
            <ac:spMk id="13" creationId="{A9F529C3-C941-49FD-8C67-82F134F64BDB}"/>
          </ac:spMkLst>
        </pc:spChg>
        <pc:spChg chg="add del">
          <ac:chgData name="Joseph Harding" userId="385b64f047ad7c0f" providerId="LiveId" clId="{67D0515F-AE4F-445B-BFA1-0DC07D0CCE87}" dt="2024-04-12T18:04:25.577" v="62" actId="26606"/>
          <ac:spMkLst>
            <pc:docMk/>
            <pc:sldMk cId="1682472161" sldId="272"/>
            <ac:spMk id="14" creationId="{20586029-32A0-47E5-9AEC-AE3ABA6B94D0}"/>
          </ac:spMkLst>
        </pc:spChg>
        <pc:spChg chg="add del">
          <ac:chgData name="Joseph Harding" userId="385b64f047ad7c0f" providerId="LiveId" clId="{67D0515F-AE4F-445B-BFA1-0DC07D0CCE87}" dt="2024-04-12T18:02:32.765" v="52" actId="26606"/>
          <ac:spMkLst>
            <pc:docMk/>
            <pc:sldMk cId="1682472161" sldId="272"/>
            <ac:spMk id="15" creationId="{11BE3FA7-0D70-4431-814F-D8C40576EA93}"/>
          </ac:spMkLst>
        </pc:spChg>
        <pc:spChg chg="del">
          <ac:chgData name="Joseph Harding" userId="385b64f047ad7c0f" providerId="LiveId" clId="{67D0515F-AE4F-445B-BFA1-0DC07D0CCE87}" dt="2024-04-12T18:02:10.765" v="42"/>
          <ac:spMkLst>
            <pc:docMk/>
            <pc:sldMk cId="1682472161" sldId="272"/>
            <ac:spMk id="17" creationId="{A9F529C3-C941-49FD-8C67-82F134F64BDB}"/>
          </ac:spMkLst>
        </pc:spChg>
        <pc:spChg chg="add del mod">
          <ac:chgData name="Joseph Harding" userId="385b64f047ad7c0f" providerId="LiveId" clId="{67D0515F-AE4F-445B-BFA1-0DC07D0CCE87}" dt="2024-04-12T18:04:01.863" v="57" actId="478"/>
          <ac:spMkLst>
            <pc:docMk/>
            <pc:sldMk cId="1682472161" sldId="272"/>
            <ac:spMk id="18" creationId="{6487B7D2-1A87-536D-8436-0EAA9A58E188}"/>
          </ac:spMkLst>
        </pc:spChg>
        <pc:spChg chg="del">
          <ac:chgData name="Joseph Harding" userId="385b64f047ad7c0f" providerId="LiveId" clId="{67D0515F-AE4F-445B-BFA1-0DC07D0CCE87}" dt="2024-04-12T18:02:10.765" v="42"/>
          <ac:spMkLst>
            <pc:docMk/>
            <pc:sldMk cId="1682472161" sldId="272"/>
            <ac:spMk id="19" creationId="{20586029-32A0-47E5-9AEC-AE3ABA6B94D0}"/>
          </ac:spMkLst>
        </pc:spChg>
        <pc:spChg chg="add del">
          <ac:chgData name="Joseph Harding" userId="385b64f047ad7c0f" providerId="LiveId" clId="{67D0515F-AE4F-445B-BFA1-0DC07D0CCE87}" dt="2024-04-12T18:05:02.386" v="76" actId="26606"/>
          <ac:spMkLst>
            <pc:docMk/>
            <pc:sldMk cId="1682472161" sldId="272"/>
            <ac:spMk id="20" creationId="{A9F529C3-C941-49FD-8C67-82F134F64BDB}"/>
          </ac:spMkLst>
        </pc:spChg>
        <pc:spChg chg="add del">
          <ac:chgData name="Joseph Harding" userId="385b64f047ad7c0f" providerId="LiveId" clId="{67D0515F-AE4F-445B-BFA1-0DC07D0CCE87}" dt="2024-04-12T18:05:02.386" v="76" actId="26606"/>
          <ac:spMkLst>
            <pc:docMk/>
            <pc:sldMk cId="1682472161" sldId="272"/>
            <ac:spMk id="23" creationId="{20586029-32A0-47E5-9AEC-AE3ABA6B94D0}"/>
          </ac:spMkLst>
        </pc:spChg>
        <pc:spChg chg="add del mod">
          <ac:chgData name="Joseph Harding" userId="385b64f047ad7c0f" providerId="LiveId" clId="{67D0515F-AE4F-445B-BFA1-0DC07D0CCE87}" dt="2024-04-12T18:04:42.939" v="65" actId="931"/>
          <ac:spMkLst>
            <pc:docMk/>
            <pc:sldMk cId="1682472161" sldId="272"/>
            <ac:spMk id="24" creationId="{C6D0EBA5-38C0-C820-690D-6DED49CB13EF}"/>
          </ac:spMkLst>
        </pc:spChg>
        <pc:spChg chg="add del">
          <ac:chgData name="Joseph Harding" userId="385b64f047ad7c0f" providerId="LiveId" clId="{67D0515F-AE4F-445B-BFA1-0DC07D0CCE87}" dt="2024-04-12T18:05:02.355" v="75" actId="26606"/>
          <ac:spMkLst>
            <pc:docMk/>
            <pc:sldMk cId="1682472161" sldId="272"/>
            <ac:spMk id="29" creationId="{5F9CFCE6-877F-4858-B8BD-2C52CA8AFBC4}"/>
          </ac:spMkLst>
        </pc:spChg>
        <pc:spChg chg="add del">
          <ac:chgData name="Joseph Harding" userId="385b64f047ad7c0f" providerId="LiveId" clId="{67D0515F-AE4F-445B-BFA1-0DC07D0CCE87}" dt="2024-04-12T18:05:02.355" v="75" actId="26606"/>
          <ac:spMkLst>
            <pc:docMk/>
            <pc:sldMk cId="1682472161" sldId="272"/>
            <ac:spMk id="30" creationId="{8213F8A0-12AE-4514-8372-0DD766EC28EE}"/>
          </ac:spMkLst>
        </pc:spChg>
        <pc:spChg chg="add del">
          <ac:chgData name="Joseph Harding" userId="385b64f047ad7c0f" providerId="LiveId" clId="{67D0515F-AE4F-445B-BFA1-0DC07D0CCE87}" dt="2024-04-12T18:05:02.355" v="75" actId="26606"/>
          <ac:spMkLst>
            <pc:docMk/>
            <pc:sldMk cId="1682472161" sldId="272"/>
            <ac:spMk id="31" creationId="{9EFF17D4-9A8C-4CE5-B096-D8CCD4400437}"/>
          </ac:spMkLst>
        </pc:spChg>
        <pc:spChg chg="add del">
          <ac:chgData name="Joseph Harding" userId="385b64f047ad7c0f" providerId="LiveId" clId="{67D0515F-AE4F-445B-BFA1-0DC07D0CCE87}" dt="2024-04-12T18:04:54.305" v="71" actId="26606"/>
          <ac:spMkLst>
            <pc:docMk/>
            <pc:sldMk cId="1682472161" sldId="272"/>
            <ac:spMk id="32" creationId="{5F9CFCE6-877F-4858-B8BD-2C52CA8AFBC4}"/>
          </ac:spMkLst>
        </pc:spChg>
        <pc:spChg chg="add del">
          <ac:chgData name="Joseph Harding" userId="385b64f047ad7c0f" providerId="LiveId" clId="{67D0515F-AE4F-445B-BFA1-0DC07D0CCE87}" dt="2024-04-12T18:04:54.305" v="71" actId="26606"/>
          <ac:spMkLst>
            <pc:docMk/>
            <pc:sldMk cId="1682472161" sldId="272"/>
            <ac:spMk id="34" creationId="{8213F8A0-12AE-4514-8372-0DD766EC28EE}"/>
          </ac:spMkLst>
        </pc:spChg>
        <pc:spChg chg="add del">
          <ac:chgData name="Joseph Harding" userId="385b64f047ad7c0f" providerId="LiveId" clId="{67D0515F-AE4F-445B-BFA1-0DC07D0CCE87}" dt="2024-04-12T18:04:54.305" v="71" actId="26606"/>
          <ac:spMkLst>
            <pc:docMk/>
            <pc:sldMk cId="1682472161" sldId="272"/>
            <ac:spMk id="36" creationId="{9EFF17D4-9A8C-4CE5-B096-D8CCD4400437}"/>
          </ac:spMkLst>
        </pc:spChg>
        <pc:picChg chg="del">
          <ac:chgData name="Joseph Harding" userId="385b64f047ad7c0f" providerId="LiveId" clId="{67D0515F-AE4F-445B-BFA1-0DC07D0CCE87}" dt="2024-04-12T18:02:13.983" v="43" actId="478"/>
          <ac:picMkLst>
            <pc:docMk/>
            <pc:sldMk cId="1682472161" sldId="272"/>
            <ac:picMk id="5" creationId="{F76955B0-6421-F577-CB14-85AD2304C71C}"/>
          </ac:picMkLst>
        </pc:picChg>
        <pc:picChg chg="add mod ord">
          <ac:chgData name="Joseph Harding" userId="385b64f047ad7c0f" providerId="LiveId" clId="{67D0515F-AE4F-445B-BFA1-0DC07D0CCE87}" dt="2024-04-12T18:05:02.386" v="76" actId="26606"/>
          <ac:picMkLst>
            <pc:docMk/>
            <pc:sldMk cId="1682472161" sldId="272"/>
            <ac:picMk id="8" creationId="{1F0B2B36-EBE5-F4AA-8109-75F1047BA452}"/>
          </ac:picMkLst>
        </pc:picChg>
        <pc:picChg chg="add del mod ord">
          <ac:chgData name="Joseph Harding" userId="385b64f047ad7c0f" providerId="LiveId" clId="{67D0515F-AE4F-445B-BFA1-0DC07D0CCE87}" dt="2024-04-12T18:04:35.207" v="63" actId="478"/>
          <ac:picMkLst>
            <pc:docMk/>
            <pc:sldMk cId="1682472161" sldId="272"/>
            <ac:picMk id="10" creationId="{C314029D-C0E1-8201-39AE-C2091ECEC811}"/>
          </ac:picMkLst>
        </pc:picChg>
        <pc:picChg chg="del">
          <ac:chgData name="Joseph Harding" userId="385b64f047ad7c0f" providerId="LiveId" clId="{67D0515F-AE4F-445B-BFA1-0DC07D0CCE87}" dt="2024-04-12T18:02:14.875" v="44" actId="478"/>
          <ac:picMkLst>
            <pc:docMk/>
            <pc:sldMk cId="1682472161" sldId="272"/>
            <ac:picMk id="12" creationId="{509F890A-33A9-3034-FF42-B7BFDE17D113}"/>
          </ac:picMkLst>
        </pc:picChg>
        <pc:picChg chg="add mod">
          <ac:chgData name="Joseph Harding" userId="385b64f047ad7c0f" providerId="LiveId" clId="{67D0515F-AE4F-445B-BFA1-0DC07D0CCE87}" dt="2024-04-12T18:05:02.386" v="76" actId="26606"/>
          <ac:picMkLst>
            <pc:docMk/>
            <pc:sldMk cId="1682472161" sldId="272"/>
            <ac:picMk id="27" creationId="{A949E780-0189-8665-ED9B-D80DACBC1C17}"/>
          </ac:picMkLst>
        </pc:picChg>
        <pc:cxnChg chg="add del">
          <ac:chgData name="Joseph Harding" userId="385b64f047ad7c0f" providerId="LiveId" clId="{67D0515F-AE4F-445B-BFA1-0DC07D0CCE87}" dt="2024-04-12T18:04:25.577" v="62" actId="26606"/>
          <ac:cxnSpMkLst>
            <pc:docMk/>
            <pc:sldMk cId="1682472161" sldId="272"/>
            <ac:cxnSpMk id="16" creationId="{8C730EAB-A532-4295-A302-FB4B90DB9F5E}"/>
          </ac:cxnSpMkLst>
        </pc:cxnChg>
        <pc:cxnChg chg="del">
          <ac:chgData name="Joseph Harding" userId="385b64f047ad7c0f" providerId="LiveId" clId="{67D0515F-AE4F-445B-BFA1-0DC07D0CCE87}" dt="2024-04-12T18:02:10.765" v="42"/>
          <ac:cxnSpMkLst>
            <pc:docMk/>
            <pc:sldMk cId="1682472161" sldId="272"/>
            <ac:cxnSpMk id="21" creationId="{8C730EAB-A532-4295-A302-FB4B90DB9F5E}"/>
          </ac:cxnSpMkLst>
        </pc:cxnChg>
        <pc:cxnChg chg="add del">
          <ac:chgData name="Joseph Harding" userId="385b64f047ad7c0f" providerId="LiveId" clId="{67D0515F-AE4F-445B-BFA1-0DC07D0CCE87}" dt="2024-04-12T18:05:02.386" v="76" actId="26606"/>
          <ac:cxnSpMkLst>
            <pc:docMk/>
            <pc:sldMk cId="1682472161" sldId="272"/>
            <ac:cxnSpMk id="25" creationId="{8C730EAB-A532-4295-A302-FB4B90DB9F5E}"/>
          </ac:cxnSpMkLst>
        </pc:cxn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D631D1-6808-48CC-A4A3-281905CA842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B7CFF59-F8C5-4967-BBE2-5D3129029A0B}">
      <dgm:prSet/>
      <dgm:spPr/>
      <dgm:t>
        <a:bodyPr/>
        <a:lstStyle/>
        <a:p>
          <a:pPr>
            <a:lnSpc>
              <a:spcPct val="100000"/>
            </a:lnSpc>
          </a:pPr>
          <a:r>
            <a:rPr lang="en-US" b="0" i="0" dirty="0"/>
            <a:t>Other ideas to limit the food availability to rats on Saba might include:</a:t>
          </a:r>
          <a:endParaRPr lang="en-US" dirty="0"/>
        </a:p>
      </dgm:t>
    </dgm:pt>
    <dgm:pt modelId="{5910DCC3-F878-4B6E-A69D-328695A6FED9}" type="parTrans" cxnId="{253E6B6F-F80C-48C2-A359-0352E09F736C}">
      <dgm:prSet/>
      <dgm:spPr/>
      <dgm:t>
        <a:bodyPr/>
        <a:lstStyle/>
        <a:p>
          <a:endParaRPr lang="en-US"/>
        </a:p>
      </dgm:t>
    </dgm:pt>
    <dgm:pt modelId="{6678BB4A-0785-457B-BF7A-42A3C0C31B6A}" type="sibTrans" cxnId="{253E6B6F-F80C-48C2-A359-0352E09F736C}">
      <dgm:prSet/>
      <dgm:spPr/>
      <dgm:t>
        <a:bodyPr/>
        <a:lstStyle/>
        <a:p>
          <a:endParaRPr lang="en-US"/>
        </a:p>
      </dgm:t>
    </dgm:pt>
    <dgm:pt modelId="{3421358D-12DE-43ED-9277-47FC60C03755}">
      <dgm:prSet/>
      <dgm:spPr/>
      <dgm:t>
        <a:bodyPr/>
        <a:lstStyle/>
        <a:p>
          <a:pPr>
            <a:lnSpc>
              <a:spcPct val="100000"/>
            </a:lnSpc>
          </a:pPr>
          <a:r>
            <a:rPr lang="en-US" b="0" i="0"/>
            <a:t>a) Improved waste collection, disposal and destruction practices</a:t>
          </a:r>
          <a:endParaRPr lang="en-US"/>
        </a:p>
      </dgm:t>
    </dgm:pt>
    <dgm:pt modelId="{D93E60A2-B70C-4006-892C-879FD248D0F3}" type="parTrans" cxnId="{07BD7060-011D-4220-8E29-D4DAE09EDEC1}">
      <dgm:prSet/>
      <dgm:spPr/>
      <dgm:t>
        <a:bodyPr/>
        <a:lstStyle/>
        <a:p>
          <a:endParaRPr lang="en-US"/>
        </a:p>
      </dgm:t>
    </dgm:pt>
    <dgm:pt modelId="{32C9264D-2604-4B10-9FD8-1CC88131B523}" type="sibTrans" cxnId="{07BD7060-011D-4220-8E29-D4DAE09EDEC1}">
      <dgm:prSet/>
      <dgm:spPr/>
      <dgm:t>
        <a:bodyPr/>
        <a:lstStyle/>
        <a:p>
          <a:endParaRPr lang="en-US"/>
        </a:p>
      </dgm:t>
    </dgm:pt>
    <dgm:pt modelId="{2A92A67A-9A09-4413-9AA9-97EC88CE1B8A}">
      <dgm:prSet/>
      <dgm:spPr/>
      <dgm:t>
        <a:bodyPr/>
        <a:lstStyle/>
        <a:p>
          <a:pPr>
            <a:lnSpc>
              <a:spcPct val="100000"/>
            </a:lnSpc>
          </a:pPr>
          <a:r>
            <a:rPr lang="en-US" b="0" i="0"/>
            <a:t>b) Separate collection of biological waste in support of a cottage industry producing hogs, humus, or methane</a:t>
          </a:r>
          <a:endParaRPr lang="en-US"/>
        </a:p>
      </dgm:t>
    </dgm:pt>
    <dgm:pt modelId="{AE2D35FB-1A14-45F4-8746-19707704779F}" type="parTrans" cxnId="{22CE40C7-0E72-475A-A9CE-0C10E8675631}">
      <dgm:prSet/>
      <dgm:spPr/>
      <dgm:t>
        <a:bodyPr/>
        <a:lstStyle/>
        <a:p>
          <a:endParaRPr lang="en-US"/>
        </a:p>
      </dgm:t>
    </dgm:pt>
    <dgm:pt modelId="{E845B391-EB06-48A1-B57B-4C012E6D6187}" type="sibTrans" cxnId="{22CE40C7-0E72-475A-A9CE-0C10E8675631}">
      <dgm:prSet/>
      <dgm:spPr/>
      <dgm:t>
        <a:bodyPr/>
        <a:lstStyle/>
        <a:p>
          <a:endParaRPr lang="en-US"/>
        </a:p>
      </dgm:t>
    </dgm:pt>
    <dgm:pt modelId="{4846502B-862D-4D0F-924E-C374AA25214B}">
      <dgm:prSet/>
      <dgm:spPr/>
      <dgm:t>
        <a:bodyPr/>
        <a:lstStyle/>
        <a:p>
          <a:pPr>
            <a:lnSpc>
              <a:spcPct val="100000"/>
            </a:lnSpc>
          </a:pPr>
          <a:r>
            <a:rPr lang="en-US" b="0" i="0"/>
            <a:t>c) Not letting feral fruit go to waste but use it to develop a cottage industry of biological jams, juices and fruit preserves.</a:t>
          </a:r>
          <a:endParaRPr lang="en-US"/>
        </a:p>
      </dgm:t>
    </dgm:pt>
    <dgm:pt modelId="{A392FEA8-37E5-4E6E-8922-28B487B793A2}" type="parTrans" cxnId="{08358DD0-3817-4A3F-9C1B-C6E969E0632C}">
      <dgm:prSet/>
      <dgm:spPr/>
      <dgm:t>
        <a:bodyPr/>
        <a:lstStyle/>
        <a:p>
          <a:endParaRPr lang="en-US"/>
        </a:p>
      </dgm:t>
    </dgm:pt>
    <dgm:pt modelId="{F7A61BFE-02CA-4FA4-82CC-78E83397DBC5}" type="sibTrans" cxnId="{08358DD0-3817-4A3F-9C1B-C6E969E0632C}">
      <dgm:prSet/>
      <dgm:spPr/>
      <dgm:t>
        <a:bodyPr/>
        <a:lstStyle/>
        <a:p>
          <a:endParaRPr lang="en-US"/>
        </a:p>
      </dgm:t>
    </dgm:pt>
    <dgm:pt modelId="{7B38EEA8-4DA7-4435-B2AE-DB4AF884667C}">
      <dgm:prSet/>
      <dgm:spPr/>
      <dgm:t>
        <a:bodyPr/>
        <a:lstStyle/>
        <a:p>
          <a:pPr>
            <a:lnSpc>
              <a:spcPct val="100000"/>
            </a:lnSpc>
          </a:pPr>
          <a:r>
            <a:rPr lang="en-US" b="0" i="0" dirty="0"/>
            <a:t>d) Removal of feral (non-native) fruit trees from nature. This not only could help limit food supply to rats but also in recovery of natural forest vegetation. (If this is considered great care must be taken to ensure that open patches are not primarily colonized by invasive plants.</a:t>
          </a:r>
          <a:endParaRPr lang="en-US" dirty="0"/>
        </a:p>
      </dgm:t>
    </dgm:pt>
    <dgm:pt modelId="{9A123F06-CD46-4206-8916-6E93796FE32A}" type="parTrans" cxnId="{86FA5B88-10B8-4384-B209-3B0BD4291574}">
      <dgm:prSet/>
      <dgm:spPr/>
      <dgm:t>
        <a:bodyPr/>
        <a:lstStyle/>
        <a:p>
          <a:endParaRPr lang="en-US"/>
        </a:p>
      </dgm:t>
    </dgm:pt>
    <dgm:pt modelId="{B7DD09C0-FA46-46FB-BD49-AF2C24560C81}" type="sibTrans" cxnId="{86FA5B88-10B8-4384-B209-3B0BD4291574}">
      <dgm:prSet/>
      <dgm:spPr/>
      <dgm:t>
        <a:bodyPr/>
        <a:lstStyle/>
        <a:p>
          <a:endParaRPr lang="en-US"/>
        </a:p>
      </dgm:t>
    </dgm:pt>
    <dgm:pt modelId="{F199E2CD-BFBF-4C4E-B1ED-6BEA187FE56F}" type="pres">
      <dgm:prSet presAssocID="{EED631D1-6808-48CC-A4A3-281905CA842B}" presName="root" presStyleCnt="0">
        <dgm:presLayoutVars>
          <dgm:dir/>
          <dgm:resizeHandles val="exact"/>
        </dgm:presLayoutVars>
      </dgm:prSet>
      <dgm:spPr/>
    </dgm:pt>
    <dgm:pt modelId="{34BF3307-6341-4311-B346-C2A89FF31630}" type="pres">
      <dgm:prSet presAssocID="{FB7CFF59-F8C5-4967-BBE2-5D3129029A0B}" presName="compNode" presStyleCnt="0"/>
      <dgm:spPr/>
    </dgm:pt>
    <dgm:pt modelId="{8E9F408C-DBA3-4A40-B57E-6195FB74718A}" type="pres">
      <dgm:prSet presAssocID="{FB7CFF59-F8C5-4967-BBE2-5D3129029A0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at"/>
        </a:ext>
      </dgm:extLst>
    </dgm:pt>
    <dgm:pt modelId="{4F816428-38DD-4D17-8153-B61859106BA6}" type="pres">
      <dgm:prSet presAssocID="{FB7CFF59-F8C5-4967-BBE2-5D3129029A0B}" presName="spaceRect" presStyleCnt="0"/>
      <dgm:spPr/>
    </dgm:pt>
    <dgm:pt modelId="{3396600E-92AF-45FD-BBCE-55FD7564A238}" type="pres">
      <dgm:prSet presAssocID="{FB7CFF59-F8C5-4967-BBE2-5D3129029A0B}" presName="textRect" presStyleLbl="revTx" presStyleIdx="0" presStyleCnt="5">
        <dgm:presLayoutVars>
          <dgm:chMax val="1"/>
          <dgm:chPref val="1"/>
        </dgm:presLayoutVars>
      </dgm:prSet>
      <dgm:spPr/>
    </dgm:pt>
    <dgm:pt modelId="{1C0E4872-36D9-42D9-88A9-D96E69F9FBA1}" type="pres">
      <dgm:prSet presAssocID="{6678BB4A-0785-457B-BF7A-42A3C0C31B6A}" presName="sibTrans" presStyleCnt="0"/>
      <dgm:spPr/>
    </dgm:pt>
    <dgm:pt modelId="{E8F1A0BD-A912-47EB-8D50-B483F885CBFA}" type="pres">
      <dgm:prSet presAssocID="{3421358D-12DE-43ED-9277-47FC60C03755}" presName="compNode" presStyleCnt="0"/>
      <dgm:spPr/>
    </dgm:pt>
    <dgm:pt modelId="{1BF45E3E-B1FC-48FF-8011-04416049E0E8}" type="pres">
      <dgm:prSet presAssocID="{3421358D-12DE-43ED-9277-47FC60C0375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cycle Sign"/>
        </a:ext>
      </dgm:extLst>
    </dgm:pt>
    <dgm:pt modelId="{E80729AA-6058-4C99-A591-E7BA631F017D}" type="pres">
      <dgm:prSet presAssocID="{3421358D-12DE-43ED-9277-47FC60C03755}" presName="spaceRect" presStyleCnt="0"/>
      <dgm:spPr/>
    </dgm:pt>
    <dgm:pt modelId="{81FD3E64-598D-438B-BDE3-832E0190549D}" type="pres">
      <dgm:prSet presAssocID="{3421358D-12DE-43ED-9277-47FC60C03755}" presName="textRect" presStyleLbl="revTx" presStyleIdx="1" presStyleCnt="5">
        <dgm:presLayoutVars>
          <dgm:chMax val="1"/>
          <dgm:chPref val="1"/>
        </dgm:presLayoutVars>
      </dgm:prSet>
      <dgm:spPr/>
    </dgm:pt>
    <dgm:pt modelId="{28610056-90D5-465A-97A7-EF2A76C0FBBE}" type="pres">
      <dgm:prSet presAssocID="{32C9264D-2604-4B10-9FD8-1CC88131B523}" presName="sibTrans" presStyleCnt="0"/>
      <dgm:spPr/>
    </dgm:pt>
    <dgm:pt modelId="{9B1E25E0-B41D-4237-A6D2-8692B2DDE3B4}" type="pres">
      <dgm:prSet presAssocID="{2A92A67A-9A09-4413-9AA9-97EC88CE1B8A}" presName="compNode" presStyleCnt="0"/>
      <dgm:spPr/>
    </dgm:pt>
    <dgm:pt modelId="{9918EEA1-57B7-40D4-9C96-4529DBCE91E0}" type="pres">
      <dgm:prSet presAssocID="{2A92A67A-9A09-4413-9AA9-97EC88CE1B8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
        </a:ext>
      </dgm:extLst>
    </dgm:pt>
    <dgm:pt modelId="{5F874F29-7F77-488D-848D-6901076527A8}" type="pres">
      <dgm:prSet presAssocID="{2A92A67A-9A09-4413-9AA9-97EC88CE1B8A}" presName="spaceRect" presStyleCnt="0"/>
      <dgm:spPr/>
    </dgm:pt>
    <dgm:pt modelId="{435DECD0-228D-41FD-ADFE-4F36BA33C44A}" type="pres">
      <dgm:prSet presAssocID="{2A92A67A-9A09-4413-9AA9-97EC88CE1B8A}" presName="textRect" presStyleLbl="revTx" presStyleIdx="2" presStyleCnt="5">
        <dgm:presLayoutVars>
          <dgm:chMax val="1"/>
          <dgm:chPref val="1"/>
        </dgm:presLayoutVars>
      </dgm:prSet>
      <dgm:spPr/>
    </dgm:pt>
    <dgm:pt modelId="{6191D7B9-A49C-4A83-893A-2E32710B4AB1}" type="pres">
      <dgm:prSet presAssocID="{E845B391-EB06-48A1-B57B-4C012E6D6187}" presName="sibTrans" presStyleCnt="0"/>
      <dgm:spPr/>
    </dgm:pt>
    <dgm:pt modelId="{E3FB112C-B7DF-429D-A7D0-5BAB7D80C43E}" type="pres">
      <dgm:prSet presAssocID="{4846502B-862D-4D0F-924E-C374AA25214B}" presName="compNode" presStyleCnt="0"/>
      <dgm:spPr/>
    </dgm:pt>
    <dgm:pt modelId="{EF4F866C-5557-474D-8CEB-79A8BFD129AD}" type="pres">
      <dgm:prSet presAssocID="{4846502B-862D-4D0F-924E-C374AA25214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ruit Bowl"/>
        </a:ext>
      </dgm:extLst>
    </dgm:pt>
    <dgm:pt modelId="{8CF979CB-6D30-4688-BEA8-98174473C8CB}" type="pres">
      <dgm:prSet presAssocID="{4846502B-862D-4D0F-924E-C374AA25214B}" presName="spaceRect" presStyleCnt="0"/>
      <dgm:spPr/>
    </dgm:pt>
    <dgm:pt modelId="{38EF1F47-14F6-4466-9101-209573E213AC}" type="pres">
      <dgm:prSet presAssocID="{4846502B-862D-4D0F-924E-C374AA25214B}" presName="textRect" presStyleLbl="revTx" presStyleIdx="3" presStyleCnt="5">
        <dgm:presLayoutVars>
          <dgm:chMax val="1"/>
          <dgm:chPref val="1"/>
        </dgm:presLayoutVars>
      </dgm:prSet>
      <dgm:spPr/>
    </dgm:pt>
    <dgm:pt modelId="{DE0FF50A-CE1E-4BB0-BCC0-BAC5FBDD7045}" type="pres">
      <dgm:prSet presAssocID="{F7A61BFE-02CA-4FA4-82CC-78E83397DBC5}" presName="sibTrans" presStyleCnt="0"/>
      <dgm:spPr/>
    </dgm:pt>
    <dgm:pt modelId="{8CAA1C11-B12D-4A50-916D-1CE087270808}" type="pres">
      <dgm:prSet presAssocID="{7B38EEA8-4DA7-4435-B2AE-DB4AF884667C}" presName="compNode" presStyleCnt="0"/>
      <dgm:spPr/>
    </dgm:pt>
    <dgm:pt modelId="{EB174742-1DA7-4BDE-8FFA-A55DA4C77E8C}" type="pres">
      <dgm:prSet presAssocID="{7B38EEA8-4DA7-4435-B2AE-DB4AF884667C}" presName="iconRect" presStyleLbl="node1" presStyleIdx="4" presStyleCnt="5" custLinFactX="-105687" custLinFactNeighborX="-200000" custLinFactNeighborY="2011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amster"/>
        </a:ext>
      </dgm:extLst>
    </dgm:pt>
    <dgm:pt modelId="{600C54F4-8DE1-4B6B-8EAC-428AE191668B}" type="pres">
      <dgm:prSet presAssocID="{7B38EEA8-4DA7-4435-B2AE-DB4AF884667C}" presName="spaceRect" presStyleCnt="0"/>
      <dgm:spPr/>
    </dgm:pt>
    <dgm:pt modelId="{3CF9392C-DB4B-4850-873A-DA9736D3A633}" type="pres">
      <dgm:prSet presAssocID="{7B38EEA8-4DA7-4435-B2AE-DB4AF884667C}" presName="textRect" presStyleLbl="revTx" presStyleIdx="4" presStyleCnt="5" custScaleX="354615">
        <dgm:presLayoutVars>
          <dgm:chMax val="1"/>
          <dgm:chPref val="1"/>
        </dgm:presLayoutVars>
      </dgm:prSet>
      <dgm:spPr/>
    </dgm:pt>
  </dgm:ptLst>
  <dgm:cxnLst>
    <dgm:cxn modelId="{599A3705-5A5D-437E-9EF2-4AA038B1988D}" type="presOf" srcId="{7B38EEA8-4DA7-4435-B2AE-DB4AF884667C}" destId="{3CF9392C-DB4B-4850-873A-DA9736D3A633}" srcOrd="0" destOrd="0" presId="urn:microsoft.com/office/officeart/2018/2/layout/IconLabelList"/>
    <dgm:cxn modelId="{07BD7060-011D-4220-8E29-D4DAE09EDEC1}" srcId="{EED631D1-6808-48CC-A4A3-281905CA842B}" destId="{3421358D-12DE-43ED-9277-47FC60C03755}" srcOrd="1" destOrd="0" parTransId="{D93E60A2-B70C-4006-892C-879FD248D0F3}" sibTransId="{32C9264D-2604-4B10-9FD8-1CC88131B523}"/>
    <dgm:cxn modelId="{4ABC3C43-51C5-4194-809E-B89361809753}" type="presOf" srcId="{3421358D-12DE-43ED-9277-47FC60C03755}" destId="{81FD3E64-598D-438B-BDE3-832E0190549D}" srcOrd="0" destOrd="0" presId="urn:microsoft.com/office/officeart/2018/2/layout/IconLabelList"/>
    <dgm:cxn modelId="{253E6B6F-F80C-48C2-A359-0352E09F736C}" srcId="{EED631D1-6808-48CC-A4A3-281905CA842B}" destId="{FB7CFF59-F8C5-4967-BBE2-5D3129029A0B}" srcOrd="0" destOrd="0" parTransId="{5910DCC3-F878-4B6E-A69D-328695A6FED9}" sibTransId="{6678BB4A-0785-457B-BF7A-42A3C0C31B6A}"/>
    <dgm:cxn modelId="{FEE4A07F-04CA-4A36-BA6F-5A0FA52B0CC0}" type="presOf" srcId="{EED631D1-6808-48CC-A4A3-281905CA842B}" destId="{F199E2CD-BFBF-4C4E-B1ED-6BEA187FE56F}" srcOrd="0" destOrd="0" presId="urn:microsoft.com/office/officeart/2018/2/layout/IconLabelList"/>
    <dgm:cxn modelId="{86FA5B88-10B8-4384-B209-3B0BD4291574}" srcId="{EED631D1-6808-48CC-A4A3-281905CA842B}" destId="{7B38EEA8-4DA7-4435-B2AE-DB4AF884667C}" srcOrd="4" destOrd="0" parTransId="{9A123F06-CD46-4206-8916-6E93796FE32A}" sibTransId="{B7DD09C0-FA46-46FB-BD49-AF2C24560C81}"/>
    <dgm:cxn modelId="{9A0ACA91-42A0-4D95-9381-ABF083AB41EE}" type="presOf" srcId="{FB7CFF59-F8C5-4967-BBE2-5D3129029A0B}" destId="{3396600E-92AF-45FD-BBCE-55FD7564A238}" srcOrd="0" destOrd="0" presId="urn:microsoft.com/office/officeart/2018/2/layout/IconLabelList"/>
    <dgm:cxn modelId="{D3E96493-8075-4D5C-8597-3F08B0363DA2}" type="presOf" srcId="{4846502B-862D-4D0F-924E-C374AA25214B}" destId="{38EF1F47-14F6-4466-9101-209573E213AC}" srcOrd="0" destOrd="0" presId="urn:microsoft.com/office/officeart/2018/2/layout/IconLabelList"/>
    <dgm:cxn modelId="{22CE40C7-0E72-475A-A9CE-0C10E8675631}" srcId="{EED631D1-6808-48CC-A4A3-281905CA842B}" destId="{2A92A67A-9A09-4413-9AA9-97EC88CE1B8A}" srcOrd="2" destOrd="0" parTransId="{AE2D35FB-1A14-45F4-8746-19707704779F}" sibTransId="{E845B391-EB06-48A1-B57B-4C012E6D6187}"/>
    <dgm:cxn modelId="{08358DD0-3817-4A3F-9C1B-C6E969E0632C}" srcId="{EED631D1-6808-48CC-A4A3-281905CA842B}" destId="{4846502B-862D-4D0F-924E-C374AA25214B}" srcOrd="3" destOrd="0" parTransId="{A392FEA8-37E5-4E6E-8922-28B487B793A2}" sibTransId="{F7A61BFE-02CA-4FA4-82CC-78E83397DBC5}"/>
    <dgm:cxn modelId="{FBD64DFC-D1B0-45A4-9CC1-BD5B348E0EF8}" type="presOf" srcId="{2A92A67A-9A09-4413-9AA9-97EC88CE1B8A}" destId="{435DECD0-228D-41FD-ADFE-4F36BA33C44A}" srcOrd="0" destOrd="0" presId="urn:microsoft.com/office/officeart/2018/2/layout/IconLabelList"/>
    <dgm:cxn modelId="{135C7D93-ABA4-4067-BCF0-D91D2A0CFEA1}" type="presParOf" srcId="{F199E2CD-BFBF-4C4E-B1ED-6BEA187FE56F}" destId="{34BF3307-6341-4311-B346-C2A89FF31630}" srcOrd="0" destOrd="0" presId="urn:microsoft.com/office/officeart/2018/2/layout/IconLabelList"/>
    <dgm:cxn modelId="{B3FF8580-6563-47D3-9C75-54B555E5813A}" type="presParOf" srcId="{34BF3307-6341-4311-B346-C2A89FF31630}" destId="{8E9F408C-DBA3-4A40-B57E-6195FB74718A}" srcOrd="0" destOrd="0" presId="urn:microsoft.com/office/officeart/2018/2/layout/IconLabelList"/>
    <dgm:cxn modelId="{414901D8-7968-4C09-9170-ACF21C653581}" type="presParOf" srcId="{34BF3307-6341-4311-B346-C2A89FF31630}" destId="{4F816428-38DD-4D17-8153-B61859106BA6}" srcOrd="1" destOrd="0" presId="urn:microsoft.com/office/officeart/2018/2/layout/IconLabelList"/>
    <dgm:cxn modelId="{BB15D73A-8025-47D5-B32C-EC072FE802D2}" type="presParOf" srcId="{34BF3307-6341-4311-B346-C2A89FF31630}" destId="{3396600E-92AF-45FD-BBCE-55FD7564A238}" srcOrd="2" destOrd="0" presId="urn:microsoft.com/office/officeart/2018/2/layout/IconLabelList"/>
    <dgm:cxn modelId="{5B86B700-4FB5-437D-A4C1-BB8442FB5C68}" type="presParOf" srcId="{F199E2CD-BFBF-4C4E-B1ED-6BEA187FE56F}" destId="{1C0E4872-36D9-42D9-88A9-D96E69F9FBA1}" srcOrd="1" destOrd="0" presId="urn:microsoft.com/office/officeart/2018/2/layout/IconLabelList"/>
    <dgm:cxn modelId="{4EE36144-0D45-46FE-AC02-5EB1DA14765F}" type="presParOf" srcId="{F199E2CD-BFBF-4C4E-B1ED-6BEA187FE56F}" destId="{E8F1A0BD-A912-47EB-8D50-B483F885CBFA}" srcOrd="2" destOrd="0" presId="urn:microsoft.com/office/officeart/2018/2/layout/IconLabelList"/>
    <dgm:cxn modelId="{B7EC1E69-7DCD-46DD-8A38-F3659FD44B1B}" type="presParOf" srcId="{E8F1A0BD-A912-47EB-8D50-B483F885CBFA}" destId="{1BF45E3E-B1FC-48FF-8011-04416049E0E8}" srcOrd="0" destOrd="0" presId="urn:microsoft.com/office/officeart/2018/2/layout/IconLabelList"/>
    <dgm:cxn modelId="{30546FFC-5119-486C-8BBF-860FB9DD4E08}" type="presParOf" srcId="{E8F1A0BD-A912-47EB-8D50-B483F885CBFA}" destId="{E80729AA-6058-4C99-A591-E7BA631F017D}" srcOrd="1" destOrd="0" presId="urn:microsoft.com/office/officeart/2018/2/layout/IconLabelList"/>
    <dgm:cxn modelId="{0A039596-9EAE-4B4E-BAAA-F54545BE98E8}" type="presParOf" srcId="{E8F1A0BD-A912-47EB-8D50-B483F885CBFA}" destId="{81FD3E64-598D-438B-BDE3-832E0190549D}" srcOrd="2" destOrd="0" presId="urn:microsoft.com/office/officeart/2018/2/layout/IconLabelList"/>
    <dgm:cxn modelId="{E28DC6CC-7BC1-45C7-B022-1BEAAB80C995}" type="presParOf" srcId="{F199E2CD-BFBF-4C4E-B1ED-6BEA187FE56F}" destId="{28610056-90D5-465A-97A7-EF2A76C0FBBE}" srcOrd="3" destOrd="0" presId="urn:microsoft.com/office/officeart/2018/2/layout/IconLabelList"/>
    <dgm:cxn modelId="{9B6A3298-DE03-469D-8AE8-31506E8EDE02}" type="presParOf" srcId="{F199E2CD-BFBF-4C4E-B1ED-6BEA187FE56F}" destId="{9B1E25E0-B41D-4237-A6D2-8692B2DDE3B4}" srcOrd="4" destOrd="0" presId="urn:microsoft.com/office/officeart/2018/2/layout/IconLabelList"/>
    <dgm:cxn modelId="{F47A62D5-0E53-4818-998C-EC0AE04C18CB}" type="presParOf" srcId="{9B1E25E0-B41D-4237-A6D2-8692B2DDE3B4}" destId="{9918EEA1-57B7-40D4-9C96-4529DBCE91E0}" srcOrd="0" destOrd="0" presId="urn:microsoft.com/office/officeart/2018/2/layout/IconLabelList"/>
    <dgm:cxn modelId="{94DA86C0-9DE3-4157-A331-0CD8CCBB6DE9}" type="presParOf" srcId="{9B1E25E0-B41D-4237-A6D2-8692B2DDE3B4}" destId="{5F874F29-7F77-488D-848D-6901076527A8}" srcOrd="1" destOrd="0" presId="urn:microsoft.com/office/officeart/2018/2/layout/IconLabelList"/>
    <dgm:cxn modelId="{B7C53B04-805D-4536-AF4C-2815DFA1C8EF}" type="presParOf" srcId="{9B1E25E0-B41D-4237-A6D2-8692B2DDE3B4}" destId="{435DECD0-228D-41FD-ADFE-4F36BA33C44A}" srcOrd="2" destOrd="0" presId="urn:microsoft.com/office/officeart/2018/2/layout/IconLabelList"/>
    <dgm:cxn modelId="{34AB6D72-8F4A-4ED3-9472-B6C46F43B20A}" type="presParOf" srcId="{F199E2CD-BFBF-4C4E-B1ED-6BEA187FE56F}" destId="{6191D7B9-A49C-4A83-893A-2E32710B4AB1}" srcOrd="5" destOrd="0" presId="urn:microsoft.com/office/officeart/2018/2/layout/IconLabelList"/>
    <dgm:cxn modelId="{C01531A7-A77E-473C-926A-34B5EF9544BD}" type="presParOf" srcId="{F199E2CD-BFBF-4C4E-B1ED-6BEA187FE56F}" destId="{E3FB112C-B7DF-429D-A7D0-5BAB7D80C43E}" srcOrd="6" destOrd="0" presId="urn:microsoft.com/office/officeart/2018/2/layout/IconLabelList"/>
    <dgm:cxn modelId="{EC146ACD-A786-4B12-87B6-240B07859010}" type="presParOf" srcId="{E3FB112C-B7DF-429D-A7D0-5BAB7D80C43E}" destId="{EF4F866C-5557-474D-8CEB-79A8BFD129AD}" srcOrd="0" destOrd="0" presId="urn:microsoft.com/office/officeart/2018/2/layout/IconLabelList"/>
    <dgm:cxn modelId="{64D080DE-5C76-45B9-9CBF-DAF437B7B5C4}" type="presParOf" srcId="{E3FB112C-B7DF-429D-A7D0-5BAB7D80C43E}" destId="{8CF979CB-6D30-4688-BEA8-98174473C8CB}" srcOrd="1" destOrd="0" presId="urn:microsoft.com/office/officeart/2018/2/layout/IconLabelList"/>
    <dgm:cxn modelId="{F162048F-9441-438E-97C7-355C2E4C193C}" type="presParOf" srcId="{E3FB112C-B7DF-429D-A7D0-5BAB7D80C43E}" destId="{38EF1F47-14F6-4466-9101-209573E213AC}" srcOrd="2" destOrd="0" presId="urn:microsoft.com/office/officeart/2018/2/layout/IconLabelList"/>
    <dgm:cxn modelId="{511394CF-A8C0-45ED-BC8D-102605A0C76B}" type="presParOf" srcId="{F199E2CD-BFBF-4C4E-B1ED-6BEA187FE56F}" destId="{DE0FF50A-CE1E-4BB0-BCC0-BAC5FBDD7045}" srcOrd="7" destOrd="0" presId="urn:microsoft.com/office/officeart/2018/2/layout/IconLabelList"/>
    <dgm:cxn modelId="{D2EB6C33-DD2F-418C-BF5E-5354EB57440C}" type="presParOf" srcId="{F199E2CD-BFBF-4C4E-B1ED-6BEA187FE56F}" destId="{8CAA1C11-B12D-4A50-916D-1CE087270808}" srcOrd="8" destOrd="0" presId="urn:microsoft.com/office/officeart/2018/2/layout/IconLabelList"/>
    <dgm:cxn modelId="{BC5B186E-1D30-42BE-B1C5-032680162F29}" type="presParOf" srcId="{8CAA1C11-B12D-4A50-916D-1CE087270808}" destId="{EB174742-1DA7-4BDE-8FFA-A55DA4C77E8C}" srcOrd="0" destOrd="0" presId="urn:microsoft.com/office/officeart/2018/2/layout/IconLabelList"/>
    <dgm:cxn modelId="{752FCA08-39BB-4850-B323-41C7CDB62A7C}" type="presParOf" srcId="{8CAA1C11-B12D-4A50-916D-1CE087270808}" destId="{600C54F4-8DE1-4B6B-8EAC-428AE191668B}" srcOrd="1" destOrd="0" presId="urn:microsoft.com/office/officeart/2018/2/layout/IconLabelList"/>
    <dgm:cxn modelId="{EE629F4F-1BAF-4D23-B9FE-035234D39217}" type="presParOf" srcId="{8CAA1C11-B12D-4A50-916D-1CE087270808}" destId="{3CF9392C-DB4B-4850-873A-DA9736D3A63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F408C-DBA3-4A40-B57E-6195FB74718A}">
      <dsp:nvSpPr>
        <dsp:cNvPr id="0" name=""/>
        <dsp:cNvSpPr/>
      </dsp:nvSpPr>
      <dsp:spPr>
        <a:xfrm>
          <a:off x="483508" y="425663"/>
          <a:ext cx="581396" cy="5813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6600E-92AF-45FD-BBCE-55FD7564A238}">
      <dsp:nvSpPr>
        <dsp:cNvPr id="0" name=""/>
        <dsp:cNvSpPr/>
      </dsp:nvSpPr>
      <dsp:spPr>
        <a:xfrm>
          <a:off x="128211" y="1227093"/>
          <a:ext cx="1291992" cy="532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dirty="0"/>
            <a:t>Other ideas to limit the food availability to rats on Saba might include:</a:t>
          </a:r>
          <a:endParaRPr lang="en-US" sz="1100" kern="1200" dirty="0"/>
        </a:p>
      </dsp:txBody>
      <dsp:txXfrm>
        <a:off x="128211" y="1227093"/>
        <a:ext cx="1291992" cy="532946"/>
      </dsp:txXfrm>
    </dsp:sp>
    <dsp:sp modelId="{1BF45E3E-B1FC-48FF-8011-04416049E0E8}">
      <dsp:nvSpPr>
        <dsp:cNvPr id="0" name=""/>
        <dsp:cNvSpPr/>
      </dsp:nvSpPr>
      <dsp:spPr>
        <a:xfrm>
          <a:off x="2001599" y="425663"/>
          <a:ext cx="581396" cy="5813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D3E64-598D-438B-BDE3-832E0190549D}">
      <dsp:nvSpPr>
        <dsp:cNvPr id="0" name=""/>
        <dsp:cNvSpPr/>
      </dsp:nvSpPr>
      <dsp:spPr>
        <a:xfrm>
          <a:off x="1646301" y="1227093"/>
          <a:ext cx="1291992" cy="532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a) Improved waste collection, disposal and destruction practices</a:t>
          </a:r>
          <a:endParaRPr lang="en-US" sz="1100" kern="1200"/>
        </a:p>
      </dsp:txBody>
      <dsp:txXfrm>
        <a:off x="1646301" y="1227093"/>
        <a:ext cx="1291992" cy="532946"/>
      </dsp:txXfrm>
    </dsp:sp>
    <dsp:sp modelId="{9918EEA1-57B7-40D4-9C96-4529DBCE91E0}">
      <dsp:nvSpPr>
        <dsp:cNvPr id="0" name=""/>
        <dsp:cNvSpPr/>
      </dsp:nvSpPr>
      <dsp:spPr>
        <a:xfrm>
          <a:off x="3519690" y="425663"/>
          <a:ext cx="581396" cy="5813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5DECD0-228D-41FD-ADFE-4F36BA33C44A}">
      <dsp:nvSpPr>
        <dsp:cNvPr id="0" name=""/>
        <dsp:cNvSpPr/>
      </dsp:nvSpPr>
      <dsp:spPr>
        <a:xfrm>
          <a:off x="3164392" y="1227093"/>
          <a:ext cx="1291992" cy="532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b) Separate collection of biological waste in support of a cottage industry producing hogs, humus, or methane</a:t>
          </a:r>
          <a:endParaRPr lang="en-US" sz="1100" kern="1200"/>
        </a:p>
      </dsp:txBody>
      <dsp:txXfrm>
        <a:off x="3164392" y="1227093"/>
        <a:ext cx="1291992" cy="532946"/>
      </dsp:txXfrm>
    </dsp:sp>
    <dsp:sp modelId="{EF4F866C-5557-474D-8CEB-79A8BFD129AD}">
      <dsp:nvSpPr>
        <dsp:cNvPr id="0" name=""/>
        <dsp:cNvSpPr/>
      </dsp:nvSpPr>
      <dsp:spPr>
        <a:xfrm>
          <a:off x="2001599" y="2083038"/>
          <a:ext cx="581396" cy="5813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EF1F47-14F6-4466-9101-209573E213AC}">
      <dsp:nvSpPr>
        <dsp:cNvPr id="0" name=""/>
        <dsp:cNvSpPr/>
      </dsp:nvSpPr>
      <dsp:spPr>
        <a:xfrm>
          <a:off x="1646301" y="2884469"/>
          <a:ext cx="1291992" cy="532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c) Not letting feral fruit go to waste but use it to develop a cottage industry of biological jams, juices and fruit preserves.</a:t>
          </a:r>
          <a:endParaRPr lang="en-US" sz="1100" kern="1200"/>
        </a:p>
      </dsp:txBody>
      <dsp:txXfrm>
        <a:off x="1646301" y="2884469"/>
        <a:ext cx="1291992" cy="532946"/>
      </dsp:txXfrm>
    </dsp:sp>
    <dsp:sp modelId="{EB174742-1DA7-4BDE-8FFA-A55DA4C77E8C}">
      <dsp:nvSpPr>
        <dsp:cNvPr id="0" name=""/>
        <dsp:cNvSpPr/>
      </dsp:nvSpPr>
      <dsp:spPr>
        <a:xfrm>
          <a:off x="224346" y="3857373"/>
          <a:ext cx="581396" cy="5813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9392C-DB4B-4850-873A-DA9736D3A633}">
      <dsp:nvSpPr>
        <dsp:cNvPr id="0" name=""/>
        <dsp:cNvSpPr/>
      </dsp:nvSpPr>
      <dsp:spPr>
        <a:xfrm>
          <a:off x="1498" y="4541844"/>
          <a:ext cx="4581598" cy="532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dirty="0"/>
            <a:t>d) Removal of feral (non-native) fruit trees from nature. This not only could help limit food supply to rats but also in recovery of natural forest vegetation. (If this is considered great care must be taken to ensure that open patches are not primarily colonized by invasive plants.</a:t>
          </a:r>
          <a:endParaRPr lang="en-US" sz="1100" kern="1200" dirty="0"/>
        </a:p>
      </dsp:txBody>
      <dsp:txXfrm>
        <a:off x="1498" y="4541844"/>
        <a:ext cx="4581598" cy="53294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BA6E029E-F6B6-477D-9C13-2D0503DAA924}" type="datetimeFigureOut">
              <a:rPr lang="en-CA" smtClean="0"/>
              <a:t>12-Apr-2024</a:t>
            </a:fld>
            <a:endParaRPr lang="en-CA"/>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E94D4274-BE40-4284-97AB-2D66FF9CA870}" type="slidenum">
              <a:rPr lang="en-CA" smtClean="0"/>
              <a:t>‹#›</a:t>
            </a:fld>
            <a:endParaRPr lang="en-CA"/>
          </a:p>
        </p:txBody>
      </p:sp>
    </p:spTree>
    <p:extLst>
      <p:ext uri="{BB962C8B-B14F-4D97-AF65-F5344CB8AC3E}">
        <p14:creationId xmlns:p14="http://schemas.microsoft.com/office/powerpoint/2010/main" val="858142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https://www.hotsweetandjumpy.com/spentcoffeegrounds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E94D4274-BE40-4284-97AB-2D66FF9CA870}" type="slidenum">
              <a:rPr lang="en-CA" smtClean="0"/>
              <a:t>6</a:t>
            </a:fld>
            <a:endParaRPr lang="en-CA"/>
          </a:p>
        </p:txBody>
      </p:sp>
    </p:spTree>
    <p:extLst>
      <p:ext uri="{BB962C8B-B14F-4D97-AF65-F5344CB8AC3E}">
        <p14:creationId xmlns:p14="http://schemas.microsoft.com/office/powerpoint/2010/main" val="150318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0327-74BD-3008-ACBB-9069F71EF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CC9FD85-0F0E-6D60-C85A-77C8FB8B7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ECD85EE-16AB-34B0-807E-9B44C876D018}"/>
              </a:ext>
            </a:extLst>
          </p:cNvPr>
          <p:cNvSpPr>
            <a:spLocks noGrp="1"/>
          </p:cNvSpPr>
          <p:nvPr>
            <p:ph type="dt" sz="half" idx="10"/>
          </p:nvPr>
        </p:nvSpPr>
        <p:spPr/>
        <p:txBody>
          <a:bodyPr/>
          <a:lstStyle/>
          <a:p>
            <a:fld id="{6B09EE39-1E32-412F-95EF-A09D536913A0}" type="datetimeFigureOut">
              <a:rPr lang="en-CA" smtClean="0"/>
              <a:t>12-Apr-2024</a:t>
            </a:fld>
            <a:endParaRPr lang="en-CA"/>
          </a:p>
        </p:txBody>
      </p:sp>
      <p:sp>
        <p:nvSpPr>
          <p:cNvPr id="5" name="Footer Placeholder 4">
            <a:extLst>
              <a:ext uri="{FF2B5EF4-FFF2-40B4-BE49-F238E27FC236}">
                <a16:creationId xmlns:a16="http://schemas.microsoft.com/office/drawing/2014/main" id="{92A00F17-1A59-6DEA-F514-D25873E81D5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D3D0FE-BE15-3D75-AB9D-7794717AA552}"/>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1050967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D6B2-2951-EBB7-E8B9-D8E31749633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96AAB44-C273-215F-12A1-7D38560060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C49C125-DD34-8C44-79CA-500F6EDB6E72}"/>
              </a:ext>
            </a:extLst>
          </p:cNvPr>
          <p:cNvSpPr>
            <a:spLocks noGrp="1"/>
          </p:cNvSpPr>
          <p:nvPr>
            <p:ph type="dt" sz="half" idx="10"/>
          </p:nvPr>
        </p:nvSpPr>
        <p:spPr/>
        <p:txBody>
          <a:bodyPr/>
          <a:lstStyle/>
          <a:p>
            <a:fld id="{6B09EE39-1E32-412F-95EF-A09D536913A0}" type="datetimeFigureOut">
              <a:rPr lang="en-CA" smtClean="0"/>
              <a:t>12-Apr-2024</a:t>
            </a:fld>
            <a:endParaRPr lang="en-CA"/>
          </a:p>
        </p:txBody>
      </p:sp>
      <p:sp>
        <p:nvSpPr>
          <p:cNvPr id="5" name="Footer Placeholder 4">
            <a:extLst>
              <a:ext uri="{FF2B5EF4-FFF2-40B4-BE49-F238E27FC236}">
                <a16:creationId xmlns:a16="http://schemas.microsoft.com/office/drawing/2014/main" id="{EA647FFC-B09B-FF3B-2AB8-442E9E8BAF0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7DE7A6C-8FBC-B3B4-9C25-6192037C9BB7}"/>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496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29938-5B3F-6576-41FB-DE4E4AD412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6CCEC60-D466-BDCE-C2A0-90493E8B7F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67B0FEF-7DE3-4438-4A6B-D7093B7B6CA2}"/>
              </a:ext>
            </a:extLst>
          </p:cNvPr>
          <p:cNvSpPr>
            <a:spLocks noGrp="1"/>
          </p:cNvSpPr>
          <p:nvPr>
            <p:ph type="dt" sz="half" idx="10"/>
          </p:nvPr>
        </p:nvSpPr>
        <p:spPr/>
        <p:txBody>
          <a:bodyPr/>
          <a:lstStyle/>
          <a:p>
            <a:fld id="{6B09EE39-1E32-412F-95EF-A09D536913A0}" type="datetimeFigureOut">
              <a:rPr lang="en-CA" smtClean="0"/>
              <a:t>12-Apr-2024</a:t>
            </a:fld>
            <a:endParaRPr lang="en-CA"/>
          </a:p>
        </p:txBody>
      </p:sp>
      <p:sp>
        <p:nvSpPr>
          <p:cNvPr id="5" name="Footer Placeholder 4">
            <a:extLst>
              <a:ext uri="{FF2B5EF4-FFF2-40B4-BE49-F238E27FC236}">
                <a16:creationId xmlns:a16="http://schemas.microsoft.com/office/drawing/2014/main" id="{9D4C32AD-8DDD-6E4E-8087-19C93234627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42E607-8E64-8CFF-415A-2CAAF711BA57}"/>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219367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B1E2-F139-CA48-4E9C-8B9E9D67F1E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A74A7B0-6DBD-B7BA-2F45-E98D418A78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CEF2144-2FA9-5164-3CFC-2A44030242DE}"/>
              </a:ext>
            </a:extLst>
          </p:cNvPr>
          <p:cNvSpPr>
            <a:spLocks noGrp="1"/>
          </p:cNvSpPr>
          <p:nvPr>
            <p:ph type="dt" sz="half" idx="10"/>
          </p:nvPr>
        </p:nvSpPr>
        <p:spPr/>
        <p:txBody>
          <a:bodyPr/>
          <a:lstStyle/>
          <a:p>
            <a:fld id="{6B09EE39-1E32-412F-95EF-A09D536913A0}" type="datetimeFigureOut">
              <a:rPr lang="en-CA" smtClean="0"/>
              <a:t>12-Apr-2024</a:t>
            </a:fld>
            <a:endParaRPr lang="en-CA"/>
          </a:p>
        </p:txBody>
      </p:sp>
      <p:sp>
        <p:nvSpPr>
          <p:cNvPr id="5" name="Footer Placeholder 4">
            <a:extLst>
              <a:ext uri="{FF2B5EF4-FFF2-40B4-BE49-F238E27FC236}">
                <a16:creationId xmlns:a16="http://schemas.microsoft.com/office/drawing/2014/main" id="{25775E9C-8692-2D0C-F499-AA5189C5CC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A10C63-3BDF-A592-9AB3-5FFAE0843559}"/>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427193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84C6-E5E0-50E0-9ADA-DF0B92805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9A065F0-517C-8CE2-409A-5EE4FAEEAB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52C829-8E06-A240-15B7-8274DEC60455}"/>
              </a:ext>
            </a:extLst>
          </p:cNvPr>
          <p:cNvSpPr>
            <a:spLocks noGrp="1"/>
          </p:cNvSpPr>
          <p:nvPr>
            <p:ph type="dt" sz="half" idx="10"/>
          </p:nvPr>
        </p:nvSpPr>
        <p:spPr/>
        <p:txBody>
          <a:bodyPr/>
          <a:lstStyle/>
          <a:p>
            <a:fld id="{6B09EE39-1E32-412F-95EF-A09D536913A0}" type="datetimeFigureOut">
              <a:rPr lang="en-CA" smtClean="0"/>
              <a:t>12-Apr-2024</a:t>
            </a:fld>
            <a:endParaRPr lang="en-CA"/>
          </a:p>
        </p:txBody>
      </p:sp>
      <p:sp>
        <p:nvSpPr>
          <p:cNvPr id="5" name="Footer Placeholder 4">
            <a:extLst>
              <a:ext uri="{FF2B5EF4-FFF2-40B4-BE49-F238E27FC236}">
                <a16:creationId xmlns:a16="http://schemas.microsoft.com/office/drawing/2014/main" id="{EAC956CC-6197-81E6-647C-D1E8E2AE39B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92CEDE7-BAD4-7DDF-3928-AE58895C522A}"/>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219789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18A8-E816-2912-F317-266362EE49B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8A188F-87C0-CE1C-437C-8D2C865374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05755B2-C5FC-2DDB-FB82-B781653F08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04E48CA-EC80-83C2-06AB-425D6EA7FDEA}"/>
              </a:ext>
            </a:extLst>
          </p:cNvPr>
          <p:cNvSpPr>
            <a:spLocks noGrp="1"/>
          </p:cNvSpPr>
          <p:nvPr>
            <p:ph type="dt" sz="half" idx="10"/>
          </p:nvPr>
        </p:nvSpPr>
        <p:spPr/>
        <p:txBody>
          <a:bodyPr/>
          <a:lstStyle/>
          <a:p>
            <a:fld id="{6B09EE39-1E32-412F-95EF-A09D536913A0}" type="datetimeFigureOut">
              <a:rPr lang="en-CA" smtClean="0"/>
              <a:t>12-Apr-2024</a:t>
            </a:fld>
            <a:endParaRPr lang="en-CA"/>
          </a:p>
        </p:txBody>
      </p:sp>
      <p:sp>
        <p:nvSpPr>
          <p:cNvPr id="6" name="Footer Placeholder 5">
            <a:extLst>
              <a:ext uri="{FF2B5EF4-FFF2-40B4-BE49-F238E27FC236}">
                <a16:creationId xmlns:a16="http://schemas.microsoft.com/office/drawing/2014/main" id="{49EA569A-8D2D-F716-F2DB-E4B23A2A1A9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29D7D9F-A6CE-3F9B-A056-12183B08A5FF}"/>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385778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72AD9-AAC1-69FE-544C-E318D8668E0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6E22934-B9B0-3599-01D2-DFAF22B34D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76C84A-D635-E3D1-AC42-E063889C37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5153029-255C-0FB1-4847-FE478B9541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95B4C6-E227-AA2F-DBCA-725B4EEBA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7189222-DBDE-4D08-4D27-312FD5CEF8BF}"/>
              </a:ext>
            </a:extLst>
          </p:cNvPr>
          <p:cNvSpPr>
            <a:spLocks noGrp="1"/>
          </p:cNvSpPr>
          <p:nvPr>
            <p:ph type="dt" sz="half" idx="10"/>
          </p:nvPr>
        </p:nvSpPr>
        <p:spPr/>
        <p:txBody>
          <a:bodyPr/>
          <a:lstStyle/>
          <a:p>
            <a:fld id="{6B09EE39-1E32-412F-95EF-A09D536913A0}" type="datetimeFigureOut">
              <a:rPr lang="en-CA" smtClean="0"/>
              <a:t>12-Apr-2024</a:t>
            </a:fld>
            <a:endParaRPr lang="en-CA"/>
          </a:p>
        </p:txBody>
      </p:sp>
      <p:sp>
        <p:nvSpPr>
          <p:cNvPr id="8" name="Footer Placeholder 7">
            <a:extLst>
              <a:ext uri="{FF2B5EF4-FFF2-40B4-BE49-F238E27FC236}">
                <a16:creationId xmlns:a16="http://schemas.microsoft.com/office/drawing/2014/main" id="{AF562AB0-4BAD-AD3D-D347-750DA9B5576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10BA072-CDBC-A18B-AD5F-6FF3243B77B7}"/>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132777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F96B-4996-7F9A-0518-F3490404E96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091DFB0-EE64-0E15-A7B8-BEF730A3957D}"/>
              </a:ext>
            </a:extLst>
          </p:cNvPr>
          <p:cNvSpPr>
            <a:spLocks noGrp="1"/>
          </p:cNvSpPr>
          <p:nvPr>
            <p:ph type="dt" sz="half" idx="10"/>
          </p:nvPr>
        </p:nvSpPr>
        <p:spPr/>
        <p:txBody>
          <a:bodyPr/>
          <a:lstStyle/>
          <a:p>
            <a:fld id="{6B09EE39-1E32-412F-95EF-A09D536913A0}" type="datetimeFigureOut">
              <a:rPr lang="en-CA" smtClean="0"/>
              <a:t>12-Apr-2024</a:t>
            </a:fld>
            <a:endParaRPr lang="en-CA"/>
          </a:p>
        </p:txBody>
      </p:sp>
      <p:sp>
        <p:nvSpPr>
          <p:cNvPr id="4" name="Footer Placeholder 3">
            <a:extLst>
              <a:ext uri="{FF2B5EF4-FFF2-40B4-BE49-F238E27FC236}">
                <a16:creationId xmlns:a16="http://schemas.microsoft.com/office/drawing/2014/main" id="{B9954712-B34A-CE65-B66F-A2C2107F0BC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3AE9410-47C5-B510-F4DC-31AB7511D631}"/>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4238615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C3D2F-6EE7-1481-A21E-3CAB1663C18B}"/>
              </a:ext>
            </a:extLst>
          </p:cNvPr>
          <p:cNvSpPr>
            <a:spLocks noGrp="1"/>
          </p:cNvSpPr>
          <p:nvPr>
            <p:ph type="dt" sz="half" idx="10"/>
          </p:nvPr>
        </p:nvSpPr>
        <p:spPr/>
        <p:txBody>
          <a:bodyPr/>
          <a:lstStyle/>
          <a:p>
            <a:fld id="{6B09EE39-1E32-412F-95EF-A09D536913A0}" type="datetimeFigureOut">
              <a:rPr lang="en-CA" smtClean="0"/>
              <a:t>12-Apr-2024</a:t>
            </a:fld>
            <a:endParaRPr lang="en-CA"/>
          </a:p>
        </p:txBody>
      </p:sp>
      <p:sp>
        <p:nvSpPr>
          <p:cNvPr id="3" name="Footer Placeholder 2">
            <a:extLst>
              <a:ext uri="{FF2B5EF4-FFF2-40B4-BE49-F238E27FC236}">
                <a16:creationId xmlns:a16="http://schemas.microsoft.com/office/drawing/2014/main" id="{D8F8771D-1339-D9E5-3AC7-1690B9AFD14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57929E9-8AA1-F472-0F3D-4A9E28E84E17}"/>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312557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63C5B-95E0-3C3B-B4BD-44111EE2A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45EA16D-8177-4512-17DC-E67F6A920D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704C647-DF33-BAA7-B8DC-7A9315CB5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F82A3-64F4-4D40-B513-F9C4F629F44B}"/>
              </a:ext>
            </a:extLst>
          </p:cNvPr>
          <p:cNvSpPr>
            <a:spLocks noGrp="1"/>
          </p:cNvSpPr>
          <p:nvPr>
            <p:ph type="dt" sz="half" idx="10"/>
          </p:nvPr>
        </p:nvSpPr>
        <p:spPr/>
        <p:txBody>
          <a:bodyPr/>
          <a:lstStyle/>
          <a:p>
            <a:fld id="{6B09EE39-1E32-412F-95EF-A09D536913A0}" type="datetimeFigureOut">
              <a:rPr lang="en-CA" smtClean="0"/>
              <a:t>12-Apr-2024</a:t>
            </a:fld>
            <a:endParaRPr lang="en-CA"/>
          </a:p>
        </p:txBody>
      </p:sp>
      <p:sp>
        <p:nvSpPr>
          <p:cNvPr id="6" name="Footer Placeholder 5">
            <a:extLst>
              <a:ext uri="{FF2B5EF4-FFF2-40B4-BE49-F238E27FC236}">
                <a16:creationId xmlns:a16="http://schemas.microsoft.com/office/drawing/2014/main" id="{572ADFFE-0C90-C8D9-36BB-85A878B1C31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6C5E48D-693D-1C05-5D56-5EDB5C0ADA80}"/>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867620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EAFA-B557-21F3-2A4D-6590D66B9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7AF184D-6516-6D54-15FB-0319736362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0DAB6D6-66EA-3CEA-5B49-9C521EBEC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1F1073-8338-ED1F-6C4E-AA26B55CE936}"/>
              </a:ext>
            </a:extLst>
          </p:cNvPr>
          <p:cNvSpPr>
            <a:spLocks noGrp="1"/>
          </p:cNvSpPr>
          <p:nvPr>
            <p:ph type="dt" sz="half" idx="10"/>
          </p:nvPr>
        </p:nvSpPr>
        <p:spPr/>
        <p:txBody>
          <a:bodyPr/>
          <a:lstStyle/>
          <a:p>
            <a:fld id="{6B09EE39-1E32-412F-95EF-A09D536913A0}" type="datetimeFigureOut">
              <a:rPr lang="en-CA" smtClean="0"/>
              <a:t>12-Apr-2024</a:t>
            </a:fld>
            <a:endParaRPr lang="en-CA"/>
          </a:p>
        </p:txBody>
      </p:sp>
      <p:sp>
        <p:nvSpPr>
          <p:cNvPr id="6" name="Footer Placeholder 5">
            <a:extLst>
              <a:ext uri="{FF2B5EF4-FFF2-40B4-BE49-F238E27FC236}">
                <a16:creationId xmlns:a16="http://schemas.microsoft.com/office/drawing/2014/main" id="{16623F78-2EE8-7A65-8B21-092516366D5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F983A9-CEF9-2113-D61D-77427A03A526}"/>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549030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C1EEC-3CEE-1BD9-CEB5-EEF443B5D7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1692D7D-88D0-52E3-6A4D-EFA2BED065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BBDCCAC-F3F1-FAB3-58F6-10B9F5077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9EE39-1E32-412F-95EF-A09D536913A0}" type="datetimeFigureOut">
              <a:rPr lang="en-CA" smtClean="0"/>
              <a:t>12-Apr-2024</a:t>
            </a:fld>
            <a:endParaRPr lang="en-CA"/>
          </a:p>
        </p:txBody>
      </p:sp>
      <p:sp>
        <p:nvSpPr>
          <p:cNvPr id="5" name="Footer Placeholder 4">
            <a:extLst>
              <a:ext uri="{FF2B5EF4-FFF2-40B4-BE49-F238E27FC236}">
                <a16:creationId xmlns:a16="http://schemas.microsoft.com/office/drawing/2014/main" id="{537AB8FA-216E-304B-F067-A3C7B65EA0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ACC793B-3A63-A94D-0CAC-95CA02FDC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89053-3015-4E56-85EF-BC7D1A48AAFC}" type="slidenum">
              <a:rPr lang="en-CA" smtClean="0"/>
              <a:t>‹#›</a:t>
            </a:fld>
            <a:endParaRPr lang="en-CA"/>
          </a:p>
        </p:txBody>
      </p:sp>
    </p:spTree>
    <p:extLst>
      <p:ext uri="{BB962C8B-B14F-4D97-AF65-F5344CB8AC3E}">
        <p14:creationId xmlns:p14="http://schemas.microsoft.com/office/powerpoint/2010/main" val="811120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hardin16@myumanitoba.c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3.png"/><Relationship Id="rId4" Type="http://schemas.microsoft.com/office/2017/06/relationships/model3d" Target="../media/model3d1.glb"/></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abagov.com/post/island-executive-council-discuss-four-main-themes-during-retrea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thedailyherald.sx/islands/saba-exports-more-than-1m-pounds-of-recyclables" TargetMode="External"/><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hyperlink" Target="https://www.thedailyherald.sx/islands/saba-exports-more-than-1m-pounds-of-recyclables" TargetMode="Externa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hyperlink" Target="https://patricialeavy.com/" TargetMode="External"/><Relationship Id="rId3" Type="http://schemas.openxmlformats.org/officeDocument/2006/relationships/image" Target="../media/image17.jpg"/><Relationship Id="rId7" Type="http://schemas.openxmlformats.org/officeDocument/2006/relationships/image" Target="../media/image3.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17/06/relationships/model3d" Target="../media/model3d1.glb"/><Relationship Id="rId11" Type="http://schemas.openxmlformats.org/officeDocument/2006/relationships/hyperlink" Target="https://ecopedagogy.com/" TargetMode="External"/><Relationship Id="rId5" Type="http://schemas.openxmlformats.org/officeDocument/2006/relationships/hyperlink" Target="https://www.hotsweetandjumpy.com/spentcoffeegrounds" TargetMode="External"/><Relationship Id="rId10" Type="http://schemas.openxmlformats.org/officeDocument/2006/relationships/image" Target="../media/image20.gif"/><Relationship Id="rId4" Type="http://schemas.openxmlformats.org/officeDocument/2006/relationships/image" Target="../media/image18.jp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8531A1-0F7A-25A4-5D43-17B0A095F69B}"/>
              </a:ext>
            </a:extLst>
          </p:cNvPr>
          <p:cNvSpPr>
            <a:spLocks noGrp="1"/>
          </p:cNvSpPr>
          <p:nvPr>
            <p:ph type="ctrTitle"/>
          </p:nvPr>
        </p:nvSpPr>
        <p:spPr>
          <a:xfrm>
            <a:off x="890338" y="640080"/>
            <a:ext cx="3734014" cy="3566160"/>
          </a:xfrm>
        </p:spPr>
        <p:txBody>
          <a:bodyPr anchor="b">
            <a:normAutofit/>
          </a:bodyPr>
          <a:lstStyle/>
          <a:p>
            <a:pPr algn="l"/>
            <a:r>
              <a:rPr lang="en-CA" sz="5400" b="1" dirty="0"/>
              <a:t>Research Proposal briefing </a:t>
            </a:r>
          </a:p>
        </p:txBody>
      </p:sp>
      <p:sp>
        <p:nvSpPr>
          <p:cNvPr id="3" name="Subtitle 2">
            <a:extLst>
              <a:ext uri="{FF2B5EF4-FFF2-40B4-BE49-F238E27FC236}">
                <a16:creationId xmlns:a16="http://schemas.microsoft.com/office/drawing/2014/main" id="{6888669B-A8EF-5D6C-392F-62AD423A894F}"/>
              </a:ext>
            </a:extLst>
          </p:cNvPr>
          <p:cNvSpPr>
            <a:spLocks noGrp="1"/>
          </p:cNvSpPr>
          <p:nvPr>
            <p:ph type="subTitle" idx="1"/>
          </p:nvPr>
        </p:nvSpPr>
        <p:spPr>
          <a:xfrm>
            <a:off x="202024" y="4636008"/>
            <a:ext cx="4954767" cy="1572768"/>
          </a:xfrm>
        </p:spPr>
        <p:txBody>
          <a:bodyPr>
            <a:normAutofit fontScale="92500"/>
          </a:bodyPr>
          <a:lstStyle/>
          <a:p>
            <a:pPr algn="l"/>
            <a:r>
              <a:rPr lang="en-CA" sz="2200" dirty="0"/>
              <a:t>Joseph Harding, Lieutenant-Colonel (retired)</a:t>
            </a:r>
          </a:p>
          <a:p>
            <a:pPr algn="l"/>
            <a:r>
              <a:rPr lang="en-CA" sz="2200" dirty="0"/>
              <a:t>University of Manitoba, Canada</a:t>
            </a:r>
          </a:p>
          <a:p>
            <a:pPr algn="l"/>
            <a:r>
              <a:rPr lang="en-CA" sz="2200" dirty="0"/>
              <a:t>Faculty of Education, PhD Program</a:t>
            </a:r>
          </a:p>
          <a:p>
            <a:pPr algn="l"/>
            <a:r>
              <a:rPr lang="en-CA" sz="2200" dirty="0">
                <a:hlinkClick r:id="rId2"/>
              </a:rPr>
              <a:t>hardin16@myumanitoba.ca</a:t>
            </a:r>
            <a:endParaRPr lang="en-CA" sz="2200" dirty="0"/>
          </a:p>
          <a:p>
            <a:pPr algn="l"/>
            <a:endParaRPr lang="en-CA" sz="2200" dirty="0"/>
          </a:p>
          <a:p>
            <a:pPr algn="l"/>
            <a:endParaRPr lang="en-CA" sz="2200" dirty="0"/>
          </a:p>
        </p:txBody>
      </p:sp>
      <p:sp>
        <p:nvSpPr>
          <p:cNvPr id="3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town in the mountains&#10;&#10;Description automatically generated">
            <a:extLst>
              <a:ext uri="{FF2B5EF4-FFF2-40B4-BE49-F238E27FC236}">
                <a16:creationId xmlns:a16="http://schemas.microsoft.com/office/drawing/2014/main" id="{C268FFDD-6527-4EBA-CD72-874F3B29804E}"/>
              </a:ext>
            </a:extLst>
          </p:cNvPr>
          <p:cNvPicPr>
            <a:picLocks noChangeAspect="1"/>
          </p:cNvPicPr>
          <p:nvPr/>
        </p:nvPicPr>
        <p:blipFill rotWithShape="1">
          <a:blip r:embed="rId3">
            <a:extLst>
              <a:ext uri="{28A0092B-C50C-407E-A947-70E740481C1C}">
                <a14:useLocalDpi xmlns:a14="http://schemas.microsoft.com/office/drawing/2010/main" val="0"/>
              </a:ext>
            </a:extLst>
          </a:blip>
          <a:srcRect l="19969" r="505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5133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map of canada with a red location&#10;&#10;Description automatically generated">
            <a:extLst>
              <a:ext uri="{FF2B5EF4-FFF2-40B4-BE49-F238E27FC236}">
                <a16:creationId xmlns:a16="http://schemas.microsoft.com/office/drawing/2014/main" id="{6211DA65-53AA-1A70-CBC6-7896C234AAE1}"/>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6601" r="22871"/>
          <a:stretch/>
        </p:blipFill>
        <p:spPr>
          <a:xfrm>
            <a:off x="181899" y="182880"/>
            <a:ext cx="5915025" cy="6499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Content Placeholder 7" descr="A tree in the snow&#10;&#10;Description automatically generated">
            <a:extLst>
              <a:ext uri="{FF2B5EF4-FFF2-40B4-BE49-F238E27FC236}">
                <a16:creationId xmlns:a16="http://schemas.microsoft.com/office/drawing/2014/main" id="{87118F71-C605-B11E-4212-3FCE15A9DD9B}"/>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r="17587" b="1"/>
          <a:stretch/>
        </p:blipFill>
        <p:spPr>
          <a:xfrm rot="5400000">
            <a:off x="5802776" y="475259"/>
            <a:ext cx="6499784" cy="5915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A3E28A84-4385-FBC3-0A0C-A933CF6460B7}"/>
              </a:ext>
            </a:extLst>
          </p:cNvPr>
          <p:cNvSpPr>
            <a:spLocks noGrp="1"/>
          </p:cNvSpPr>
          <p:nvPr>
            <p:ph type="title"/>
          </p:nvPr>
        </p:nvSpPr>
        <p:spPr>
          <a:xfrm>
            <a:off x="281089" y="-1813871"/>
            <a:ext cx="10509179" cy="2795808"/>
          </a:xfrm>
        </p:spPr>
        <p:txBody>
          <a:bodyPr vert="horz" lIns="91440" tIns="45720" rIns="91440" bIns="45720" rtlCol="0" anchor="b">
            <a:normAutofit/>
          </a:bodyPr>
          <a:lstStyle/>
          <a:p>
            <a:r>
              <a:rPr lang="en-US" sz="4000" kern="1200" dirty="0">
                <a:solidFill>
                  <a:srgbClr val="FFFFFF"/>
                </a:solidFill>
                <a:latin typeface="+mj-lt"/>
                <a:ea typeface="+mj-ea"/>
                <a:cs typeface="+mj-cs"/>
              </a:rPr>
              <a:t>Questions?</a:t>
            </a:r>
          </a:p>
        </p:txBody>
      </p:sp>
    </p:spTree>
    <p:extLst>
      <p:ext uri="{BB962C8B-B14F-4D97-AF65-F5344CB8AC3E}">
        <p14:creationId xmlns:p14="http://schemas.microsoft.com/office/powerpoint/2010/main" val="2586396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olorful square with white icons&#10;&#10;Description automatically generated">
            <a:extLst>
              <a:ext uri="{FF2B5EF4-FFF2-40B4-BE49-F238E27FC236}">
                <a16:creationId xmlns:a16="http://schemas.microsoft.com/office/drawing/2014/main" id="{61226E77-2EEF-C6B3-2C5B-94C070F6F7CC}"/>
              </a:ext>
            </a:extLst>
          </p:cNvPr>
          <p:cNvPicPr>
            <a:picLocks noGrp="1" noChangeAspect="1"/>
          </p:cNvPicPr>
          <p:nvPr>
            <p:ph sz="half" idx="2"/>
          </p:nvPr>
        </p:nvPicPr>
        <p:blipFill rotWithShape="1">
          <a:blip r:embed="rId2">
            <a:alphaModFix amt="50000"/>
            <a:extLst>
              <a:ext uri="{28A0092B-C50C-407E-A947-70E740481C1C}">
                <a14:useLocalDpi xmlns:a14="http://schemas.microsoft.com/office/drawing/2010/main" val="0"/>
              </a:ext>
            </a:extLst>
          </a:blip>
          <a:srcRect l="97" r="11037"/>
          <a:stretch/>
        </p:blipFill>
        <p:spPr>
          <a:xfrm>
            <a:off x="20" y="10"/>
            <a:ext cx="12188930" cy="6857990"/>
          </a:xfrm>
          <a:prstGeom prst="rect">
            <a:avLst/>
          </a:prstGeom>
        </p:spPr>
      </p:pic>
      <p:sp>
        <p:nvSpPr>
          <p:cNvPr id="2" name="Title 1">
            <a:extLst>
              <a:ext uri="{FF2B5EF4-FFF2-40B4-BE49-F238E27FC236}">
                <a16:creationId xmlns:a16="http://schemas.microsoft.com/office/drawing/2014/main" id="{4210F13E-B3CC-954C-D7C6-2901BFA198C3}"/>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algn="ctr"/>
            <a:r>
              <a:rPr lang="en-US" sz="6600" dirty="0">
                <a:solidFill>
                  <a:schemeClr val="bg1"/>
                </a:solidFill>
              </a:rPr>
              <a:t>United Nations Sustainable Development Goals 2030</a:t>
            </a:r>
          </a:p>
        </p:txBody>
      </p:sp>
      <p:sp>
        <p:nvSpPr>
          <p:cNvPr id="30"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7" name="3D Model 6" descr="Red button">
                <a:hlinkClick r:id="rId3"/>
                <a:extLst>
                  <a:ext uri="{FF2B5EF4-FFF2-40B4-BE49-F238E27FC236}">
                    <a16:creationId xmlns:a16="http://schemas.microsoft.com/office/drawing/2014/main" id="{11693160-62F9-698E-FE97-00BCEA37B489}"/>
                  </a:ext>
                </a:extLst>
              </p:cNvPr>
              <p:cNvGraphicFramePr>
                <a:graphicFrameLocks noChangeAspect="1"/>
              </p:cNvGraphicFramePr>
              <p:nvPr>
                <p:extLst>
                  <p:ext uri="{D42A27DB-BD31-4B8C-83A1-F6EECF244321}">
                    <p14:modId xmlns:p14="http://schemas.microsoft.com/office/powerpoint/2010/main" val="1324893424"/>
                  </p:ext>
                </p:extLst>
              </p:nvPr>
            </p:nvGraphicFramePr>
            <p:xfrm>
              <a:off x="10089502" y="4791751"/>
              <a:ext cx="1860488" cy="1879471"/>
            </p:xfrm>
            <a:graphic>
              <a:graphicData uri="http://schemas.microsoft.com/office/drawing/2017/model3d">
                <am3d:model3d r:embed="rId4">
                  <am3d:spPr>
                    <a:xfrm>
                      <a:off x="0" y="0"/>
                      <a:ext cx="1860488" cy="1879471"/>
                    </a:xfrm>
                    <a:prstGeom prst="rect">
                      <a:avLst/>
                    </a:prstGeom>
                  </am3d:spPr>
                  <am3d:camera>
                    <am3d:pos x="0" y="0" z="68712826"/>
                    <am3d:up dx="0" dy="36000000" dz="0"/>
                    <am3d:lookAt x="0" y="0" z="0"/>
                    <am3d:perspective fov="2700000"/>
                  </am3d:camera>
                  <am3d:trans>
                    <am3d:meterPerModelUnit n="171573" d="1000000"/>
                    <am3d:preTrans dx="-469" dy="-6873270" dz="676"/>
                    <am3d:scale>
                      <am3d:sx n="1000000" d="1000000"/>
                      <am3d:sy n="1000000" d="1000000"/>
                      <am3d:sz n="1000000" d="1000000"/>
                    </am3d:scale>
                    <am3d:rot ax="2114071" ay="-1233571" az="-835843"/>
                    <am3d:postTrans dx="0" dy="0" dz="0"/>
                  </am3d:trans>
                  <am3d:raster rName="Office3DRenderer" rVer="16.0.8326">
                    <am3d:blip r:embed="rId5"/>
                  </am3d:raster>
                  <am3d:objViewport viewportSz="23920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Red button">
                <a:hlinkClick r:id="rId3"/>
                <a:extLst>
                  <a:ext uri="{FF2B5EF4-FFF2-40B4-BE49-F238E27FC236}">
                    <a16:creationId xmlns:a16="http://schemas.microsoft.com/office/drawing/2014/main" id="{11693160-62F9-698E-FE97-00BCEA37B489}"/>
                  </a:ext>
                </a:extLst>
              </p:cNvPr>
              <p:cNvPicPr>
                <a:picLocks noGrp="1" noRot="1" noChangeAspect="1" noMove="1" noResize="1" noEditPoints="1" noAdjustHandles="1" noChangeArrowheads="1" noChangeShapeType="1" noCrop="1"/>
              </p:cNvPicPr>
              <p:nvPr/>
            </p:nvPicPr>
            <p:blipFill>
              <a:blip r:embed="rId5"/>
              <a:stretch>
                <a:fillRect/>
              </a:stretch>
            </p:blipFill>
            <p:spPr>
              <a:xfrm>
                <a:off x="10089502" y="4791751"/>
                <a:ext cx="1860488" cy="1879471"/>
              </a:xfrm>
              <a:prstGeom prst="rect">
                <a:avLst/>
              </a:prstGeom>
            </p:spPr>
          </p:pic>
        </mc:Fallback>
      </mc:AlternateContent>
    </p:spTree>
    <p:extLst>
      <p:ext uri="{BB962C8B-B14F-4D97-AF65-F5344CB8AC3E}">
        <p14:creationId xmlns:p14="http://schemas.microsoft.com/office/powerpoint/2010/main" val="3251648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43C9F05-8FF6-DF3A-478E-032754DC6C7E}"/>
              </a:ext>
            </a:extLst>
          </p:cNvPr>
          <p:cNvSpPr>
            <a:spLocks noGrp="1"/>
          </p:cNvSpPr>
          <p:nvPr>
            <p:ph type="title"/>
          </p:nvPr>
        </p:nvSpPr>
        <p:spPr>
          <a:xfrm>
            <a:off x="640080" y="325369"/>
            <a:ext cx="4368602" cy="1956841"/>
          </a:xfrm>
        </p:spPr>
        <p:txBody>
          <a:bodyPr anchor="b">
            <a:normAutofit/>
          </a:bodyPr>
          <a:lstStyle/>
          <a:p>
            <a:r>
              <a:rPr lang="en-CA" sz="5400" dirty="0"/>
              <a:t>How is Saba doing?</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11">
            <a:extLst>
              <a:ext uri="{FF2B5EF4-FFF2-40B4-BE49-F238E27FC236}">
                <a16:creationId xmlns:a16="http://schemas.microsoft.com/office/drawing/2014/main" id="{5B6C0336-4948-8A43-EA58-B37C48031E76}"/>
              </a:ext>
            </a:extLst>
          </p:cNvPr>
          <p:cNvSpPr>
            <a:spLocks noGrp="1"/>
          </p:cNvSpPr>
          <p:nvPr>
            <p:ph idx="1"/>
          </p:nvPr>
        </p:nvSpPr>
        <p:spPr>
          <a:xfrm>
            <a:off x="180754" y="2872899"/>
            <a:ext cx="5039832" cy="3659732"/>
          </a:xfrm>
        </p:spPr>
        <p:txBody>
          <a:bodyPr>
            <a:normAutofit lnSpcReduction="10000"/>
          </a:bodyPr>
          <a:lstStyle/>
          <a:p>
            <a:r>
              <a:rPr lang="en-US" sz="1800" b="0" i="0" dirty="0">
                <a:solidFill>
                  <a:srgbClr val="303030"/>
                </a:solidFill>
                <a:effectLst/>
                <a:latin typeface="Verdana" panose="020B0604030504040204" pitchFamily="34" charset="0"/>
                <a:ea typeface="Verdana" panose="020B0604030504040204" pitchFamily="34" charset="0"/>
              </a:rPr>
              <a:t>“Additionally, the Island Council has requested the Executive branch to </a:t>
            </a:r>
            <a:r>
              <a:rPr lang="en-US" sz="1800" b="0" i="0" dirty="0">
                <a:solidFill>
                  <a:srgbClr val="303030"/>
                </a:solidFill>
                <a:effectLst/>
                <a:highlight>
                  <a:srgbClr val="00FF00"/>
                </a:highlight>
                <a:latin typeface="Verdana" panose="020B0604030504040204" pitchFamily="34" charset="0"/>
                <a:ea typeface="Verdana" panose="020B0604030504040204" pitchFamily="34" charset="0"/>
              </a:rPr>
              <a:t>research the possibility of incorporating a compostable material project </a:t>
            </a:r>
            <a:r>
              <a:rPr lang="en-US" sz="1800" b="0" i="0" dirty="0">
                <a:solidFill>
                  <a:srgbClr val="303030"/>
                </a:solidFill>
                <a:effectLst/>
                <a:latin typeface="Verdana" panose="020B0604030504040204" pitchFamily="34" charset="0"/>
                <a:ea typeface="Verdana" panose="020B0604030504040204" pitchFamily="34" charset="0"/>
              </a:rPr>
              <a:t>to mitigate the high volume of materials shipped out. The efficiency of separation of the garbage has shown that the human capacity is not the main challenge for sustainability but rather the high cost to have the materials removed from the island. The Executive Council is working on securing additional funds to offset the high shipping cost.”</a:t>
            </a:r>
          </a:p>
          <a:p>
            <a:r>
              <a:rPr lang="en-US" sz="1800" dirty="0">
                <a:solidFill>
                  <a:srgbClr val="303030"/>
                </a:solidFill>
                <a:latin typeface="Verdana" panose="020B0604030504040204" pitchFamily="34" charset="0"/>
                <a:ea typeface="Verdana" panose="020B0604030504040204" pitchFamily="34" charset="0"/>
                <a:hlinkClick r:id="rId2"/>
              </a:rPr>
              <a:t>Saba Executive Council, 4 May 2021</a:t>
            </a:r>
            <a:endParaRPr lang="en-US" sz="2400" dirty="0">
              <a:latin typeface="Verdana" panose="020B0604030504040204" pitchFamily="34" charset="0"/>
              <a:ea typeface="Verdana" panose="020B0604030504040204" pitchFamily="34" charset="0"/>
            </a:endParaRPr>
          </a:p>
        </p:txBody>
      </p:sp>
      <p:pic>
        <p:nvPicPr>
          <p:cNvPr id="8" name="Content Placeholder 7" descr="A screenshot of a website&#10;&#10;Description automatically generated">
            <a:extLst>
              <a:ext uri="{FF2B5EF4-FFF2-40B4-BE49-F238E27FC236}">
                <a16:creationId xmlns:a16="http://schemas.microsoft.com/office/drawing/2014/main" id="{E2104AE1-6492-289D-640F-51318BE84738}"/>
              </a:ext>
            </a:extLst>
          </p:cNvPr>
          <p:cNvPicPr>
            <a:picLocks noChangeAspect="1"/>
          </p:cNvPicPr>
          <p:nvPr/>
        </p:nvPicPr>
        <p:blipFill rotWithShape="1">
          <a:blip r:embed="rId3">
            <a:extLst>
              <a:ext uri="{28A0092B-C50C-407E-A947-70E740481C1C}">
                <a14:useLocalDpi xmlns:a14="http://schemas.microsoft.com/office/drawing/2010/main" val="0"/>
              </a:ext>
            </a:extLst>
          </a:blip>
          <a:srcRect l="23053" r="3130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50693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E4E72C2-9A6C-0F65-8A42-4B9DB30D71D1}"/>
              </a:ext>
            </a:extLst>
          </p:cNvPr>
          <p:cNvSpPr>
            <a:spLocks noGrp="1"/>
          </p:cNvSpPr>
          <p:nvPr>
            <p:ph type="title"/>
          </p:nvPr>
        </p:nvSpPr>
        <p:spPr>
          <a:xfrm>
            <a:off x="427426" y="123349"/>
            <a:ext cx="4670097" cy="1956841"/>
          </a:xfrm>
        </p:spPr>
        <p:txBody>
          <a:bodyPr vert="horz" lIns="91440" tIns="45720" rIns="91440" bIns="45720" rtlCol="0" anchor="b">
            <a:normAutofit fontScale="90000"/>
          </a:bodyPr>
          <a:lstStyle/>
          <a:p>
            <a:r>
              <a:rPr lang="en-US" sz="5400" dirty="0"/>
              <a:t>Current situation in Saba</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5">
            <a:extLst>
              <a:ext uri="{FF2B5EF4-FFF2-40B4-BE49-F238E27FC236}">
                <a16:creationId xmlns:a16="http://schemas.microsoft.com/office/drawing/2014/main" id="{CC02C193-9207-B4F7-1D9B-F658C267F43E}"/>
              </a:ext>
            </a:extLst>
          </p:cNvPr>
          <p:cNvSpPr>
            <a:spLocks noGrp="1"/>
          </p:cNvSpPr>
          <p:nvPr>
            <p:ph sz="half" idx="2"/>
          </p:nvPr>
        </p:nvSpPr>
        <p:spPr>
          <a:xfrm>
            <a:off x="148856" y="2872899"/>
            <a:ext cx="4986670" cy="3320668"/>
          </a:xfrm>
        </p:spPr>
        <p:txBody>
          <a:bodyPr vert="horz" lIns="91440" tIns="45720" rIns="91440" bIns="45720" rtlCol="0">
            <a:normAutofit/>
          </a:bodyPr>
          <a:lstStyle/>
          <a:p>
            <a:pPr marL="0" indent="0">
              <a:buNone/>
            </a:pPr>
            <a:r>
              <a:rPr lang="en-US" sz="1800" b="0" i="0" dirty="0">
                <a:solidFill>
                  <a:srgbClr val="5F5F5F"/>
                </a:solidFill>
                <a:effectLst/>
                <a:latin typeface="verdana" panose="020B0604030504040204" pitchFamily="34" charset="0"/>
              </a:rPr>
              <a:t>Over the years, waste management on Saba has transitioned greatly, stated Commissioner of Infrastructure Bruce Zagers. “We have evolved from a scenario where there was absolutely no separation of any waste streams, where everything was being burnt together. Now we export more than one million pounds of recyclable materials per year and </a:t>
            </a:r>
            <a:r>
              <a:rPr lang="en-US" sz="1800" b="0" i="0" dirty="0">
                <a:solidFill>
                  <a:srgbClr val="5F5F5F"/>
                </a:solidFill>
                <a:effectLst/>
                <a:highlight>
                  <a:srgbClr val="FFFF00"/>
                </a:highlight>
                <a:latin typeface="verdana" panose="020B0604030504040204" pitchFamily="34" charset="0"/>
              </a:rPr>
              <a:t>burning of only organic waste happens once per week in a controlled manner in a state-of-the-art open-air burner. </a:t>
            </a:r>
            <a:r>
              <a:rPr lang="en-US" sz="1800" b="0" i="0" dirty="0">
                <a:solidFill>
                  <a:srgbClr val="5F5F5F"/>
                </a:solidFill>
                <a:effectLst/>
                <a:latin typeface="verdana" panose="020B0604030504040204" pitchFamily="34" charset="0"/>
              </a:rPr>
              <a:t>This is real progress,” he said.</a:t>
            </a:r>
            <a:endParaRPr lang="en-US" sz="2400" dirty="0"/>
          </a:p>
        </p:txBody>
      </p:sp>
      <p:pic>
        <p:nvPicPr>
          <p:cNvPr id="8" name="Content Placeholder 7" descr="A group of boxes wrapped in plastic&#10;&#10;Description automatically generated">
            <a:extLst>
              <a:ext uri="{FF2B5EF4-FFF2-40B4-BE49-F238E27FC236}">
                <a16:creationId xmlns:a16="http://schemas.microsoft.com/office/drawing/2014/main" id="{ADA17F17-56B9-B013-E38F-676BDDE6B31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5797" r="897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TextBox 10">
            <a:hlinkClick r:id="rId3"/>
            <a:extLst>
              <a:ext uri="{FF2B5EF4-FFF2-40B4-BE49-F238E27FC236}">
                <a16:creationId xmlns:a16="http://schemas.microsoft.com/office/drawing/2014/main" id="{63CC5A3E-CDCA-188F-9559-F0020229D430}"/>
              </a:ext>
            </a:extLst>
          </p:cNvPr>
          <p:cNvSpPr txBox="1"/>
          <p:nvPr/>
        </p:nvSpPr>
        <p:spPr>
          <a:xfrm>
            <a:off x="344649" y="6307295"/>
            <a:ext cx="4368602" cy="307777"/>
          </a:xfrm>
          <a:prstGeom prst="rect">
            <a:avLst/>
          </a:prstGeom>
          <a:noFill/>
        </p:spPr>
        <p:txBody>
          <a:bodyPr wrap="square" rtlCol="0">
            <a:spAutoFit/>
          </a:bodyPr>
          <a:lstStyle/>
          <a:p>
            <a:pPr algn="ctr"/>
            <a:r>
              <a:rPr lang="en-CA" sz="1400" i="1" dirty="0">
                <a:highlight>
                  <a:srgbClr val="C0C0C0"/>
                </a:highlight>
                <a:latin typeface="Verdana" panose="020B0604030504040204" pitchFamily="34" charset="0"/>
                <a:ea typeface="Verdana" panose="020B0604030504040204" pitchFamily="34" charset="0"/>
              </a:rPr>
              <a:t>Source: The Daily Herald, 28 April 2022</a:t>
            </a:r>
          </a:p>
        </p:txBody>
      </p:sp>
    </p:spTree>
    <p:extLst>
      <p:ext uri="{BB962C8B-B14F-4D97-AF65-F5344CB8AC3E}">
        <p14:creationId xmlns:p14="http://schemas.microsoft.com/office/powerpoint/2010/main" val="3938177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4E72C2-9A6C-0F65-8A42-4B9DB30D71D1}"/>
              </a:ext>
            </a:extLst>
          </p:cNvPr>
          <p:cNvSpPr>
            <a:spLocks noGrp="1"/>
          </p:cNvSpPr>
          <p:nvPr>
            <p:ph type="title"/>
          </p:nvPr>
        </p:nvSpPr>
        <p:spPr>
          <a:xfrm>
            <a:off x="140340" y="48923"/>
            <a:ext cx="4584595" cy="791048"/>
          </a:xfrm>
        </p:spPr>
        <p:txBody>
          <a:bodyPr vert="horz" lIns="91440" tIns="45720" rIns="91440" bIns="45720" rtlCol="0" anchor="b">
            <a:normAutofit fontScale="90000"/>
          </a:bodyPr>
          <a:lstStyle/>
          <a:p>
            <a:r>
              <a:rPr lang="en-US" sz="3600" b="1" dirty="0"/>
              <a:t>Previous related research?</a:t>
            </a:r>
          </a:p>
        </p:txBody>
      </p:sp>
      <p:graphicFrame>
        <p:nvGraphicFramePr>
          <p:cNvPr id="29" name="Content Placeholder 5">
            <a:extLst>
              <a:ext uri="{FF2B5EF4-FFF2-40B4-BE49-F238E27FC236}">
                <a16:creationId xmlns:a16="http://schemas.microsoft.com/office/drawing/2014/main" id="{D33A6EAB-1522-E12E-EC93-B2240551F0D9}"/>
              </a:ext>
            </a:extLst>
          </p:cNvPr>
          <p:cNvGraphicFramePr>
            <a:graphicFrameLocks noGrp="1"/>
          </p:cNvGraphicFramePr>
          <p:nvPr>
            <p:ph sz="half" idx="2"/>
            <p:extLst>
              <p:ext uri="{D42A27DB-BD31-4B8C-83A1-F6EECF244321}">
                <p14:modId xmlns:p14="http://schemas.microsoft.com/office/powerpoint/2010/main" val="3498173004"/>
              </p:ext>
            </p:extLst>
          </p:nvPr>
        </p:nvGraphicFramePr>
        <p:xfrm>
          <a:off x="118021" y="797437"/>
          <a:ext cx="4584596" cy="5500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hlinkClick r:id="rId7"/>
            <a:extLst>
              <a:ext uri="{FF2B5EF4-FFF2-40B4-BE49-F238E27FC236}">
                <a16:creationId xmlns:a16="http://schemas.microsoft.com/office/drawing/2014/main" id="{63CC5A3E-CDCA-188F-9559-F0020229D430}"/>
              </a:ext>
            </a:extLst>
          </p:cNvPr>
          <p:cNvSpPr txBox="1"/>
          <p:nvPr/>
        </p:nvSpPr>
        <p:spPr>
          <a:xfrm>
            <a:off x="312750" y="6254130"/>
            <a:ext cx="4368602" cy="430887"/>
          </a:xfrm>
          <a:prstGeom prst="rect">
            <a:avLst/>
          </a:prstGeom>
          <a:noFill/>
        </p:spPr>
        <p:txBody>
          <a:bodyPr wrap="square" rtlCol="0">
            <a:spAutoFit/>
          </a:bodyPr>
          <a:lstStyle/>
          <a:p>
            <a:pPr algn="ctr"/>
            <a:r>
              <a:rPr lang="en-CA" sz="1100" i="1" dirty="0">
                <a:highlight>
                  <a:srgbClr val="C0C0C0"/>
                </a:highlight>
                <a:latin typeface="Verdana" panose="020B0604030504040204" pitchFamily="34" charset="0"/>
                <a:ea typeface="Verdana" panose="020B0604030504040204" pitchFamily="34" charset="0"/>
              </a:rPr>
              <a:t>Source: </a:t>
            </a:r>
            <a:r>
              <a:rPr lang="en-CA" sz="1100" i="1" dirty="0" err="1">
                <a:highlight>
                  <a:srgbClr val="C0C0C0"/>
                </a:highlight>
                <a:latin typeface="Verdana" panose="020B0604030504040204" pitchFamily="34" charset="0"/>
                <a:ea typeface="Verdana" panose="020B0604030504040204" pitchFamily="34" charset="0"/>
              </a:rPr>
              <a:t>Debrot</a:t>
            </a:r>
            <a:r>
              <a:rPr lang="en-CA" sz="1100" i="1" dirty="0">
                <a:highlight>
                  <a:srgbClr val="C0C0C0"/>
                </a:highlight>
                <a:latin typeface="Verdana" panose="020B0604030504040204" pitchFamily="34" charset="0"/>
                <a:ea typeface="Verdana" panose="020B0604030504040204" pitchFamily="34" charset="0"/>
              </a:rPr>
              <a:t> et al., 2014. </a:t>
            </a:r>
            <a:r>
              <a:rPr lang="en-US" sz="1100" dirty="0">
                <a:highlight>
                  <a:srgbClr val="C0C0C0"/>
                </a:highlight>
                <a:latin typeface="Verdana" panose="020B0604030504040204" pitchFamily="34" charset="0"/>
                <a:ea typeface="Verdana" panose="020B0604030504040204" pitchFamily="34" charset="0"/>
              </a:rPr>
              <a:t>Predation threats to the </a:t>
            </a:r>
            <a:r>
              <a:rPr lang="en-US" sz="1100" dirty="0" err="1">
                <a:highlight>
                  <a:srgbClr val="C0C0C0"/>
                </a:highlight>
                <a:latin typeface="Verdana" panose="020B0604030504040204" pitchFamily="34" charset="0"/>
                <a:ea typeface="Verdana" panose="020B0604030504040204" pitchFamily="34" charset="0"/>
              </a:rPr>
              <a:t>Redbilled</a:t>
            </a:r>
            <a:r>
              <a:rPr lang="en-US" sz="1100" dirty="0">
                <a:highlight>
                  <a:srgbClr val="C0C0C0"/>
                </a:highlight>
                <a:latin typeface="Verdana" panose="020B0604030504040204" pitchFamily="34" charset="0"/>
                <a:ea typeface="Verdana" panose="020B0604030504040204" pitchFamily="34" charset="0"/>
              </a:rPr>
              <a:t> Tropicbird breeding colony of Saba: focus on cats</a:t>
            </a:r>
            <a:endParaRPr lang="en-CA" sz="1100" i="1" dirty="0">
              <a:highlight>
                <a:srgbClr val="C0C0C0"/>
              </a:highlight>
              <a:latin typeface="Verdana" panose="020B0604030504040204" pitchFamily="34" charset="0"/>
              <a:ea typeface="Verdana" panose="020B0604030504040204" pitchFamily="34" charset="0"/>
            </a:endParaRPr>
          </a:p>
        </p:txBody>
      </p:sp>
      <p:pic>
        <p:nvPicPr>
          <p:cNvPr id="6" name="Picture 5" descr="A green and black building in a dirt area&#10;&#10;Description automatically generated with medium confidence">
            <a:extLst>
              <a:ext uri="{FF2B5EF4-FFF2-40B4-BE49-F238E27FC236}">
                <a16:creationId xmlns:a16="http://schemas.microsoft.com/office/drawing/2014/main" id="{9BC200B0-C6C1-EEE9-9A37-1CE70E461A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8675" y="325369"/>
            <a:ext cx="7373325" cy="5547221"/>
          </a:xfrm>
          <a:prstGeom prst="rect">
            <a:avLst/>
          </a:prstGeom>
        </p:spPr>
      </p:pic>
      <p:sp>
        <p:nvSpPr>
          <p:cNvPr id="9" name="TextBox 8">
            <a:extLst>
              <a:ext uri="{FF2B5EF4-FFF2-40B4-BE49-F238E27FC236}">
                <a16:creationId xmlns:a16="http://schemas.microsoft.com/office/drawing/2014/main" id="{878624CE-558F-B7E8-642D-F0F635C3DCA9}"/>
              </a:ext>
            </a:extLst>
          </p:cNvPr>
          <p:cNvSpPr txBox="1"/>
          <p:nvPr/>
        </p:nvSpPr>
        <p:spPr>
          <a:xfrm>
            <a:off x="4818675" y="6115630"/>
            <a:ext cx="7373325" cy="307777"/>
          </a:xfrm>
          <a:prstGeom prst="rect">
            <a:avLst/>
          </a:prstGeom>
          <a:noFill/>
        </p:spPr>
        <p:txBody>
          <a:bodyPr wrap="square">
            <a:spAutoFit/>
          </a:bodyPr>
          <a:lstStyle/>
          <a:p>
            <a:pPr algn="ctr"/>
            <a:r>
              <a:rPr lang="en-US" sz="1400" b="0" i="1" dirty="0">
                <a:solidFill>
                  <a:srgbClr val="111111"/>
                </a:solidFill>
                <a:effectLst/>
                <a:latin typeface="Verdana" panose="020B0604030504040204" pitchFamily="34" charset="0"/>
                <a:ea typeface="Verdana" panose="020B0604030504040204" pitchFamily="34" charset="0"/>
              </a:rPr>
              <a:t>Open air burner of the Saba landfill in operation. (Photo A. </a:t>
            </a:r>
            <a:r>
              <a:rPr lang="en-US" sz="1400" b="0" i="1" dirty="0" err="1">
                <a:solidFill>
                  <a:srgbClr val="111111"/>
                </a:solidFill>
                <a:effectLst/>
                <a:latin typeface="Verdana" panose="020B0604030504040204" pitchFamily="34" charset="0"/>
                <a:ea typeface="Verdana" panose="020B0604030504040204" pitchFamily="34" charset="0"/>
              </a:rPr>
              <a:t>Debrot</a:t>
            </a:r>
            <a:r>
              <a:rPr lang="en-US" sz="1400" b="0" i="1" dirty="0">
                <a:solidFill>
                  <a:srgbClr val="111111"/>
                </a:solidFill>
                <a:effectLst/>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39608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49CEEF7-8FFE-8CEF-ACD6-618B4F8664D1}"/>
              </a:ext>
            </a:extLst>
          </p:cNvPr>
          <p:cNvSpPr>
            <a:spLocks noGrp="1"/>
          </p:cNvSpPr>
          <p:nvPr>
            <p:ph type="title"/>
          </p:nvPr>
        </p:nvSpPr>
        <p:spPr>
          <a:xfrm>
            <a:off x="8793126" y="335770"/>
            <a:ext cx="3233545" cy="3279294"/>
          </a:xfrm>
        </p:spPr>
        <p:txBody>
          <a:bodyPr vert="horz" lIns="91440" tIns="45720" rIns="91440" bIns="45720" rtlCol="0" anchor="ctr">
            <a:noAutofit/>
          </a:bodyPr>
          <a:lstStyle/>
          <a:p>
            <a:r>
              <a:rPr lang="en-US" sz="2400" b="1" dirty="0">
                <a:solidFill>
                  <a:srgbClr val="FFFFFF"/>
                </a:solidFill>
                <a:latin typeface="Verdana" panose="020B0604030504040204" pitchFamily="34" charset="0"/>
                <a:ea typeface="Verdana" panose="020B0604030504040204" pitchFamily="34" charset="0"/>
              </a:rPr>
              <a:t>Research approach…?</a:t>
            </a:r>
            <a:br>
              <a:rPr lang="en-US" sz="2400" b="1" dirty="0">
                <a:solidFill>
                  <a:srgbClr val="FFFFFF"/>
                </a:solidFill>
                <a:latin typeface="Verdana" panose="020B0604030504040204" pitchFamily="34" charset="0"/>
                <a:ea typeface="Verdana" panose="020B0604030504040204" pitchFamily="34" charset="0"/>
              </a:rPr>
            </a:br>
            <a:r>
              <a:rPr lang="en-US" sz="2400" b="1" dirty="0">
                <a:solidFill>
                  <a:srgbClr val="FFFFFF"/>
                </a:solidFill>
                <a:latin typeface="Verdana" panose="020B0604030504040204" pitchFamily="34" charset="0"/>
                <a:ea typeface="Verdana" panose="020B0604030504040204" pitchFamily="34" charset="0"/>
              </a:rPr>
              <a:t>Apply the Arts to  Environmental Education with a critical lens. This is </a:t>
            </a:r>
            <a:r>
              <a:rPr lang="en-US" sz="2400" b="1" i="1" dirty="0">
                <a:solidFill>
                  <a:srgbClr val="FFFFFF"/>
                </a:solidFill>
                <a:latin typeface="Verdana" panose="020B0604030504040204" pitchFamily="34" charset="0"/>
                <a:ea typeface="Verdana" panose="020B0604030504040204" pitchFamily="34" charset="0"/>
              </a:rPr>
              <a:t>Arts-based Ecopedagogy</a:t>
            </a:r>
          </a:p>
        </p:txBody>
      </p:sp>
      <p:sp>
        <p:nvSpPr>
          <p:cNvPr id="1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up of coffee spilled from coffee beans&#10;&#10;Description automatically generated">
            <a:extLst>
              <a:ext uri="{FF2B5EF4-FFF2-40B4-BE49-F238E27FC236}">
                <a16:creationId xmlns:a16="http://schemas.microsoft.com/office/drawing/2014/main" id="{7945EF48-4A89-990D-4ADA-FCD2EDB731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028" r="-1" b="-1"/>
          <a:stretch/>
        </p:blipFill>
        <p:spPr>
          <a:xfrm>
            <a:off x="976251" y="942538"/>
            <a:ext cx="7163222" cy="4808332"/>
          </a:xfrm>
          <a:prstGeom prst="rect">
            <a:avLst/>
          </a:prstGeom>
          <a:effectLst/>
        </p:spPr>
      </p:pic>
      <p:pic>
        <p:nvPicPr>
          <p:cNvPr id="5" name="Picture 4" descr="A book cover of a handbook of arts-based research&#10;&#10;Description automatically generated">
            <a:extLst>
              <a:ext uri="{FF2B5EF4-FFF2-40B4-BE49-F238E27FC236}">
                <a16:creationId xmlns:a16="http://schemas.microsoft.com/office/drawing/2014/main" id="{C0B10602-36DE-EAD8-67DD-B97F5B2B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684" y="3956876"/>
            <a:ext cx="1538987" cy="2251900"/>
          </a:xfrm>
          <a:prstGeom prst="rect">
            <a:avLst/>
          </a:prstGeom>
        </p:spPr>
      </p:pic>
      <mc:AlternateContent xmlns:mc="http://schemas.openxmlformats.org/markup-compatibility/2006">
        <mc:Choice xmlns:am3d="http://schemas.microsoft.com/office/drawing/2017/model3d" Requires="am3d">
          <p:graphicFrame>
            <p:nvGraphicFramePr>
              <p:cNvPr id="6" name="3D Model 5" descr="Red button">
                <a:hlinkClick r:id="rId5"/>
                <a:extLst>
                  <a:ext uri="{FF2B5EF4-FFF2-40B4-BE49-F238E27FC236}">
                    <a16:creationId xmlns:a16="http://schemas.microsoft.com/office/drawing/2014/main" id="{F1CD33BE-08D1-FEDB-C553-C1AF0A9AA0D0}"/>
                  </a:ext>
                </a:extLst>
              </p:cNvPr>
              <p:cNvGraphicFramePr>
                <a:graphicFrameLocks noChangeAspect="1"/>
              </p:cNvGraphicFramePr>
              <p:nvPr>
                <p:extLst>
                  <p:ext uri="{D42A27DB-BD31-4B8C-83A1-F6EECF244321}">
                    <p14:modId xmlns:p14="http://schemas.microsoft.com/office/powerpoint/2010/main" val="1901077326"/>
                  </p:ext>
                </p:extLst>
              </p:nvPr>
            </p:nvGraphicFramePr>
            <p:xfrm>
              <a:off x="73737" y="4947508"/>
              <a:ext cx="1860488" cy="1879471"/>
            </p:xfrm>
            <a:graphic>
              <a:graphicData uri="http://schemas.microsoft.com/office/drawing/2017/model3d">
                <am3d:model3d r:embed="rId6">
                  <am3d:spPr>
                    <a:xfrm>
                      <a:off x="0" y="0"/>
                      <a:ext cx="1860488" cy="1879471"/>
                    </a:xfrm>
                    <a:prstGeom prst="rect">
                      <a:avLst/>
                    </a:prstGeom>
                  </am3d:spPr>
                  <am3d:camera>
                    <am3d:pos x="0" y="0" z="68712826"/>
                    <am3d:up dx="0" dy="36000000" dz="0"/>
                    <am3d:lookAt x="0" y="0" z="0"/>
                    <am3d:perspective fov="2700000"/>
                  </am3d:camera>
                  <am3d:trans>
                    <am3d:meterPerModelUnit n="171573" d="1000000"/>
                    <am3d:preTrans dx="-469" dy="-6873270" dz="676"/>
                    <am3d:scale>
                      <am3d:sx n="1000000" d="1000000"/>
                      <am3d:sy n="1000000" d="1000000"/>
                      <am3d:sz n="1000000" d="1000000"/>
                    </am3d:scale>
                    <am3d:rot ax="2114071" ay="-1233571" az="-835843"/>
                    <am3d:postTrans dx="0" dy="0" dz="0"/>
                  </am3d:trans>
                  <am3d:raster rName="Office3DRenderer" rVer="16.0.8326">
                    <am3d:blip r:embed="rId7"/>
                  </am3d:raster>
                  <am3d:objViewport viewportSz="23920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Red button">
                <a:hlinkClick r:id="rId5"/>
                <a:extLst>
                  <a:ext uri="{FF2B5EF4-FFF2-40B4-BE49-F238E27FC236}">
                    <a16:creationId xmlns:a16="http://schemas.microsoft.com/office/drawing/2014/main" id="{F1CD33BE-08D1-FEDB-C553-C1AF0A9AA0D0}"/>
                  </a:ext>
                </a:extLst>
              </p:cNvPr>
              <p:cNvPicPr>
                <a:picLocks noGrp="1" noRot="1" noChangeAspect="1" noMove="1" noResize="1" noEditPoints="1" noAdjustHandles="1" noChangeArrowheads="1" noChangeShapeType="1" noCrop="1"/>
              </p:cNvPicPr>
              <p:nvPr/>
            </p:nvPicPr>
            <p:blipFill>
              <a:blip r:embed="rId7"/>
              <a:stretch>
                <a:fillRect/>
              </a:stretch>
            </p:blipFill>
            <p:spPr>
              <a:xfrm>
                <a:off x="73737" y="4947508"/>
                <a:ext cx="1860488" cy="1879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Red button">
                <a:hlinkClick r:id="rId8"/>
                <a:extLst>
                  <a:ext uri="{FF2B5EF4-FFF2-40B4-BE49-F238E27FC236}">
                    <a16:creationId xmlns:a16="http://schemas.microsoft.com/office/drawing/2014/main" id="{622FDC84-3EF4-9126-0466-433C65CC12D6}"/>
                  </a:ext>
                </a:extLst>
              </p:cNvPr>
              <p:cNvGraphicFramePr>
                <a:graphicFrameLocks noChangeAspect="1"/>
              </p:cNvGraphicFramePr>
              <p:nvPr>
                <p:extLst>
                  <p:ext uri="{D42A27DB-BD31-4B8C-83A1-F6EECF244321}">
                    <p14:modId xmlns:p14="http://schemas.microsoft.com/office/powerpoint/2010/main" val="3742157483"/>
                  </p:ext>
                </p:extLst>
              </p:nvPr>
            </p:nvGraphicFramePr>
            <p:xfrm>
              <a:off x="10800309" y="5345938"/>
              <a:ext cx="1273331" cy="1482385"/>
            </p:xfrm>
            <a:graphic>
              <a:graphicData uri="http://schemas.microsoft.com/office/drawing/2017/model3d">
                <am3d:model3d r:embed="rId6">
                  <am3d:spPr>
                    <a:xfrm>
                      <a:off x="0" y="0"/>
                      <a:ext cx="1273331" cy="1482385"/>
                    </a:xfrm>
                    <a:prstGeom prst="rect">
                      <a:avLst/>
                    </a:prstGeom>
                  </am3d:spPr>
                  <am3d:camera>
                    <am3d:pos x="0" y="0" z="68712826"/>
                    <am3d:up dx="0" dy="36000000" dz="0"/>
                    <am3d:lookAt x="0" y="0" z="0"/>
                    <am3d:perspective fov="2700000"/>
                  </am3d:camera>
                  <am3d:trans>
                    <am3d:meterPerModelUnit n="171573" d="1000000"/>
                    <am3d:preTrans dx="-469" dy="-6873270" dz="676"/>
                    <am3d:scale>
                      <am3d:sx n="1000000" d="1000000"/>
                      <am3d:sy n="1000000" d="1000000"/>
                      <am3d:sz n="1000000" d="1000000"/>
                    </am3d:scale>
                    <am3d:rot ax="3300384" ay="-1105692" az="-1458131"/>
                    <am3d:postTrans dx="0" dy="0" dz="0"/>
                  </am3d:trans>
                  <am3d:raster rName="Office3DRenderer" rVer="16.0.8326">
                    <am3d:blip r:embed="rId9"/>
                  </am3d:raster>
                  <am3d:objViewport viewportSz="16724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Red button">
                <a:hlinkClick r:id="rId8"/>
                <a:extLst>
                  <a:ext uri="{FF2B5EF4-FFF2-40B4-BE49-F238E27FC236}">
                    <a16:creationId xmlns:a16="http://schemas.microsoft.com/office/drawing/2014/main" id="{622FDC84-3EF4-9126-0466-433C65CC12D6}"/>
                  </a:ext>
                </a:extLst>
              </p:cNvPr>
              <p:cNvPicPr>
                <a:picLocks noGrp="1" noRot="1" noChangeAspect="1" noMove="1" noResize="1" noEditPoints="1" noAdjustHandles="1" noChangeArrowheads="1" noChangeShapeType="1" noCrop="1"/>
              </p:cNvPicPr>
              <p:nvPr/>
            </p:nvPicPr>
            <p:blipFill>
              <a:blip r:embed="rId9"/>
              <a:stretch>
                <a:fillRect/>
              </a:stretch>
            </p:blipFill>
            <p:spPr>
              <a:xfrm>
                <a:off x="10800309" y="5345938"/>
                <a:ext cx="1273331" cy="1482385"/>
              </a:xfrm>
              <a:prstGeom prst="rect">
                <a:avLst/>
              </a:prstGeom>
            </p:spPr>
          </p:pic>
        </mc:Fallback>
      </mc:AlternateContent>
      <p:pic>
        <p:nvPicPr>
          <p:cNvPr id="3" name="Picture 2" descr="A cover of a book&#10;&#10;Description automatically generated">
            <a:extLst>
              <a:ext uri="{FF2B5EF4-FFF2-40B4-BE49-F238E27FC236}">
                <a16:creationId xmlns:a16="http://schemas.microsoft.com/office/drawing/2014/main" id="{772BCFBD-7068-1DB1-22D3-397B14E75E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92647" y="3956877"/>
            <a:ext cx="1688045" cy="2251900"/>
          </a:xfrm>
          <a:prstGeom prst="rect">
            <a:avLst/>
          </a:prstGeom>
        </p:spPr>
      </p:pic>
      <mc:AlternateContent xmlns:mc="http://schemas.openxmlformats.org/markup-compatibility/2006">
        <mc:Choice xmlns:am3d="http://schemas.microsoft.com/office/drawing/2017/model3d" Requires="am3d">
          <p:graphicFrame>
            <p:nvGraphicFramePr>
              <p:cNvPr id="9" name="3D Model 8" descr="Red button">
                <a:hlinkClick r:id="rId11"/>
                <a:extLst>
                  <a:ext uri="{FF2B5EF4-FFF2-40B4-BE49-F238E27FC236}">
                    <a16:creationId xmlns:a16="http://schemas.microsoft.com/office/drawing/2014/main" id="{277A3E33-EEC2-7FF4-259B-2701BC467635}"/>
                  </a:ext>
                </a:extLst>
              </p:cNvPr>
              <p:cNvGraphicFramePr>
                <a:graphicFrameLocks noChangeAspect="1"/>
              </p:cNvGraphicFramePr>
              <p:nvPr>
                <p:extLst>
                  <p:ext uri="{D42A27DB-BD31-4B8C-83A1-F6EECF244321}">
                    <p14:modId xmlns:p14="http://schemas.microsoft.com/office/powerpoint/2010/main" val="445297950"/>
                  </p:ext>
                </p:extLst>
              </p:nvPr>
            </p:nvGraphicFramePr>
            <p:xfrm>
              <a:off x="9214354" y="5375616"/>
              <a:ext cx="1273330" cy="1482384"/>
            </p:xfrm>
            <a:graphic>
              <a:graphicData uri="http://schemas.microsoft.com/office/drawing/2017/model3d">
                <am3d:model3d r:embed="rId6">
                  <am3d:spPr>
                    <a:xfrm>
                      <a:off x="0" y="0"/>
                      <a:ext cx="1273330" cy="1482384"/>
                    </a:xfrm>
                    <a:prstGeom prst="rect">
                      <a:avLst/>
                    </a:prstGeom>
                  </am3d:spPr>
                  <am3d:camera>
                    <am3d:pos x="0" y="0" z="68712826"/>
                    <am3d:up dx="0" dy="36000000" dz="0"/>
                    <am3d:lookAt x="0" y="0" z="0"/>
                    <am3d:perspective fov="2700000"/>
                  </am3d:camera>
                  <am3d:trans>
                    <am3d:meterPerModelUnit n="171573" d="1000000"/>
                    <am3d:preTrans dx="-469" dy="-6873270" dz="676"/>
                    <am3d:scale>
                      <am3d:sx n="1000000" d="1000000"/>
                      <am3d:sy n="1000000" d="1000000"/>
                      <am3d:sz n="1000000" d="1000000"/>
                    </am3d:scale>
                    <am3d:rot ax="3300384" ay="-1105692" az="-1458131"/>
                    <am3d:postTrans dx="0" dy="0" dz="0"/>
                  </am3d:trans>
                  <am3d:raster rName="Office3DRenderer" rVer="16.0.8326">
                    <am3d:blip r:embed="rId12"/>
                  </am3d:raster>
                  <am3d:objViewport viewportSz="16724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Red button">
                <a:hlinkClick r:id="rId11"/>
                <a:extLst>
                  <a:ext uri="{FF2B5EF4-FFF2-40B4-BE49-F238E27FC236}">
                    <a16:creationId xmlns:a16="http://schemas.microsoft.com/office/drawing/2014/main" id="{277A3E33-EEC2-7FF4-259B-2701BC467635}"/>
                  </a:ext>
                </a:extLst>
              </p:cNvPr>
              <p:cNvPicPr>
                <a:picLocks noGrp="1" noRot="1" noChangeAspect="1" noMove="1" noResize="1" noEditPoints="1" noAdjustHandles="1" noChangeArrowheads="1" noChangeShapeType="1" noCrop="1"/>
              </p:cNvPicPr>
              <p:nvPr/>
            </p:nvPicPr>
            <p:blipFill>
              <a:blip r:embed="rId12"/>
              <a:stretch>
                <a:fillRect/>
              </a:stretch>
            </p:blipFill>
            <p:spPr>
              <a:xfrm>
                <a:off x="9214354" y="5375616"/>
                <a:ext cx="1273330" cy="1482384"/>
              </a:xfrm>
              <a:prstGeom prst="rect">
                <a:avLst/>
              </a:prstGeom>
            </p:spPr>
          </p:pic>
        </mc:Fallback>
      </mc:AlternateContent>
    </p:spTree>
    <p:extLst>
      <p:ext uri="{BB962C8B-B14F-4D97-AF65-F5344CB8AC3E}">
        <p14:creationId xmlns:p14="http://schemas.microsoft.com/office/powerpoint/2010/main" val="168906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7C5F937-FDA4-49FD-A135-03738460F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15E37C-522A-423F-B958-36BF66141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185B92-16E5-0E25-F196-F453478B88A2}"/>
              </a:ext>
            </a:extLst>
          </p:cNvPr>
          <p:cNvSpPr>
            <a:spLocks noGrp="1"/>
          </p:cNvSpPr>
          <p:nvPr>
            <p:ph type="title"/>
          </p:nvPr>
        </p:nvSpPr>
        <p:spPr>
          <a:xfrm>
            <a:off x="630936" y="4562856"/>
            <a:ext cx="3419856" cy="1600200"/>
          </a:xfrm>
        </p:spPr>
        <p:txBody>
          <a:bodyPr vert="horz" lIns="91440" tIns="45720" rIns="91440" bIns="45720" rtlCol="0" anchor="ctr">
            <a:normAutofit/>
          </a:bodyPr>
          <a:lstStyle/>
          <a:p>
            <a:r>
              <a:rPr lang="en-US" sz="3400" kern="1200" dirty="0">
                <a:solidFill>
                  <a:srgbClr val="FFFFFF"/>
                </a:solidFill>
                <a:latin typeface="+mj-lt"/>
                <a:ea typeface="+mj-ea"/>
                <a:cs typeface="+mj-cs"/>
              </a:rPr>
              <a:t>What would a project look like for Saba?</a:t>
            </a:r>
          </a:p>
        </p:txBody>
      </p:sp>
      <p:pic>
        <p:nvPicPr>
          <p:cNvPr id="6" name="Content Placeholder 5" descr="A diagram of the earth&#10;&#10;Description automatically generated">
            <a:extLst>
              <a:ext uri="{FF2B5EF4-FFF2-40B4-BE49-F238E27FC236}">
                <a16:creationId xmlns:a16="http://schemas.microsoft.com/office/drawing/2014/main" id="{58DD6CFE-108B-11FE-70FC-EAA218D9DC46}"/>
              </a:ext>
            </a:extLst>
          </p:cNvPr>
          <p:cNvPicPr>
            <a:picLocks noChangeAspect="1"/>
          </p:cNvPicPr>
          <p:nvPr/>
        </p:nvPicPr>
        <p:blipFill rotWithShape="1">
          <a:blip r:embed="rId2">
            <a:extLst>
              <a:ext uri="{28A0092B-C50C-407E-A947-70E740481C1C}">
                <a14:useLocalDpi xmlns:a14="http://schemas.microsoft.com/office/drawing/2010/main" val="0"/>
              </a:ext>
            </a:extLst>
          </a:blip>
          <a:srcRect t="2819"/>
          <a:stretch/>
        </p:blipFill>
        <p:spPr>
          <a:xfrm>
            <a:off x="20" y="10"/>
            <a:ext cx="6095980" cy="419627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pic>
        <p:nvPicPr>
          <p:cNvPr id="8" name="Content Placeholder 7" descr="Buckets of soil and dirt in a bucket&#10;&#10;Description automatically generated">
            <a:extLst>
              <a:ext uri="{FF2B5EF4-FFF2-40B4-BE49-F238E27FC236}">
                <a16:creationId xmlns:a16="http://schemas.microsoft.com/office/drawing/2014/main" id="{3E669DD8-C908-FA15-0DCC-4051B852837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616" b="-1"/>
          <a:stretch/>
        </p:blipFill>
        <p:spPr>
          <a:xfrm>
            <a:off x="6019800" y="-1"/>
            <a:ext cx="6172193"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9" name="sketch line">
            <a:extLst>
              <a:ext uri="{FF2B5EF4-FFF2-40B4-BE49-F238E27FC236}">
                <a16:creationId xmlns:a16="http://schemas.microsoft.com/office/drawing/2014/main" id="{C125E75E-F290-415E-9397-4DAC206C5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533095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42F5A778-63EC-657D-CE7D-AD21B9BC2EDD}"/>
              </a:ext>
            </a:extLst>
          </p:cNvPr>
          <p:cNvSpPr>
            <a:spLocks noGrp="1"/>
          </p:cNvSpPr>
          <p:nvPr>
            <p:ph sz="half" idx="1"/>
          </p:nvPr>
        </p:nvSpPr>
        <p:spPr>
          <a:xfrm>
            <a:off x="4654294" y="4403364"/>
            <a:ext cx="6894576" cy="2125023"/>
          </a:xfrm>
        </p:spPr>
        <p:txBody>
          <a:bodyPr vert="horz" lIns="91440" tIns="45720" rIns="91440" bIns="45720" rtlCol="0" anchor="ctr">
            <a:normAutofit lnSpcReduction="10000"/>
          </a:bodyPr>
          <a:lstStyle/>
          <a:p>
            <a:r>
              <a:rPr lang="en-US" sz="2200" dirty="0">
                <a:solidFill>
                  <a:srgbClr val="FFFFFF"/>
                </a:solidFill>
                <a:latin typeface="Verdana" panose="020B0604030504040204" pitchFamily="34" charset="0"/>
                <a:ea typeface="Verdana" panose="020B0604030504040204" pitchFamily="34" charset="0"/>
              </a:rPr>
              <a:t>Implement a compost program? Compost Education for students and residents? Compost policy for small businesses? Organic waste separation? Waste collection? Art show for the island? Small business in waste  entrepreneurship? International attention for funding? Other?</a:t>
            </a:r>
          </a:p>
        </p:txBody>
      </p:sp>
    </p:spTree>
    <p:extLst>
      <p:ext uri="{BB962C8B-B14F-4D97-AF65-F5344CB8AC3E}">
        <p14:creationId xmlns:p14="http://schemas.microsoft.com/office/powerpoint/2010/main" val="3831748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ith glasses and a comic book&#10;&#10;Description automatically generated with medium confidence">
            <a:extLst>
              <a:ext uri="{FF2B5EF4-FFF2-40B4-BE49-F238E27FC236}">
                <a16:creationId xmlns:a16="http://schemas.microsoft.com/office/drawing/2014/main" id="{F76955B0-6421-F577-CB14-85AD2304C71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9001" y="643466"/>
            <a:ext cx="4303647" cy="5571066"/>
          </a:xfrm>
          <a:prstGeom prst="rect">
            <a:avLst/>
          </a:prstGeom>
        </p:spPr>
      </p:pic>
      <p:cxnSp>
        <p:nvCxnSpPr>
          <p:cNvPr id="25" name="Straight Connector 2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2" name="Content Placeholder 11" descr="A close-up of a poster&#10;&#10;Description automatically generated">
            <a:extLst>
              <a:ext uri="{FF2B5EF4-FFF2-40B4-BE49-F238E27FC236}">
                <a16:creationId xmlns:a16="http://schemas.microsoft.com/office/drawing/2014/main" id="{509F890A-33A9-3034-FF42-B7BFDE17D1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49351" y="643467"/>
            <a:ext cx="4303647" cy="5571066"/>
          </a:xfrm>
          <a:prstGeom prst="rect">
            <a:avLst/>
          </a:prstGeom>
        </p:spPr>
      </p:pic>
    </p:spTree>
    <p:extLst>
      <p:ext uri="{BB962C8B-B14F-4D97-AF65-F5344CB8AC3E}">
        <p14:creationId xmlns:p14="http://schemas.microsoft.com/office/powerpoint/2010/main" val="3645313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oster with different images&#10;&#10;Description automatically generated with medium confidence">
            <a:extLst>
              <a:ext uri="{FF2B5EF4-FFF2-40B4-BE49-F238E27FC236}">
                <a16:creationId xmlns:a16="http://schemas.microsoft.com/office/drawing/2014/main" id="{1F0B2B36-EBE5-F4AA-8109-75F1047BA45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7476" y="643467"/>
            <a:ext cx="4303647" cy="5571066"/>
          </a:xfrm>
          <a:prstGeom prst="rect">
            <a:avLst/>
          </a:prstGeom>
        </p:spPr>
      </p:pic>
      <p:pic>
        <p:nvPicPr>
          <p:cNvPr id="27" name="Content Placeholder 26" descr="A collage of books&#10;&#10;Description automatically generated">
            <a:extLst>
              <a:ext uri="{FF2B5EF4-FFF2-40B4-BE49-F238E27FC236}">
                <a16:creationId xmlns:a16="http://schemas.microsoft.com/office/drawing/2014/main" id="{A949E780-0189-8665-ED9B-D80DACBC1C1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50875" y="643467"/>
            <a:ext cx="4303647" cy="5571066"/>
          </a:xfrm>
          <a:prstGeom prst="rect">
            <a:avLst/>
          </a:prstGeom>
        </p:spPr>
      </p:pic>
    </p:spTree>
    <p:extLst>
      <p:ext uri="{BB962C8B-B14F-4D97-AF65-F5344CB8AC3E}">
        <p14:creationId xmlns:p14="http://schemas.microsoft.com/office/powerpoint/2010/main" val="1682472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2119</TotalTime>
  <Words>474</Words>
  <Application>Microsoft Office PowerPoint</Application>
  <PresentationFormat>Widescreen</PresentationFormat>
  <Paragraphs>26</Paragraphs>
  <Slides>10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verdana</vt:lpstr>
      <vt:lpstr>verdana</vt:lpstr>
      <vt:lpstr>Office Theme</vt:lpstr>
      <vt:lpstr>Research Proposal briefing </vt:lpstr>
      <vt:lpstr>United Nations Sustainable Development Goals 2030</vt:lpstr>
      <vt:lpstr>How is Saba doing?</vt:lpstr>
      <vt:lpstr>Current situation in Saba</vt:lpstr>
      <vt:lpstr>Previous related research?</vt:lpstr>
      <vt:lpstr>Research approach…? Apply the Arts to  Environmental Education with a critical lens. This is Arts-based Ecopedagogy</vt:lpstr>
      <vt:lpstr>What would a project look like for Saba?</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Action Centre  Organic Waste </dc:title>
  <dc:creator>Joseph Harding</dc:creator>
  <cp:lastModifiedBy>Joseph Harding</cp:lastModifiedBy>
  <cp:revision>13</cp:revision>
  <cp:lastPrinted>2023-12-04T22:47:31Z</cp:lastPrinted>
  <dcterms:created xsi:type="dcterms:W3CDTF">2023-12-04T21:54:55Z</dcterms:created>
  <dcterms:modified xsi:type="dcterms:W3CDTF">2024-04-12T18:06:55Z</dcterms:modified>
</cp:coreProperties>
</file>