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74612-08A1-4407-829A-1DBCDA877A49}" v="15" dt="2025-11-13T17:02:42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ECCA-A314-44C3-AD2D-512A544B2FF8}" type="datetimeFigureOut"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BB98-4A43-40F0-BC93-061605013B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u="sng" dirty="0"/>
              <a:t>SHOWED</a:t>
            </a:r>
            <a:r>
              <a:rPr lang="en-US" u="sng" dirty="0"/>
              <a:t> Analysis(complete in as much </a:t>
            </a:r>
            <a:r>
              <a:rPr lang="en-US" u="sng" dirty="0" err="1"/>
              <a:t>detailas</a:t>
            </a:r>
            <a:r>
              <a:rPr lang="en-US" u="sng" dirty="0"/>
              <a:t> necessary)</a:t>
            </a:r>
            <a:r>
              <a:rPr lang="en-US" dirty="0"/>
              <a:t>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What do you </a:t>
            </a:r>
            <a:r>
              <a:rPr lang="en-US" b="1" dirty="0"/>
              <a:t>See</a:t>
            </a:r>
            <a:r>
              <a:rPr lang="en-US" dirty="0"/>
              <a:t> here?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What is really </a:t>
            </a:r>
            <a:r>
              <a:rPr lang="en-US" b="1" dirty="0" err="1"/>
              <a:t>Happening</a:t>
            </a:r>
            <a:r>
              <a:rPr lang="en-US" dirty="0" err="1"/>
              <a:t>here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How does this relate </a:t>
            </a:r>
            <a:r>
              <a:rPr lang="en-US" dirty="0" err="1"/>
              <a:t>to</a:t>
            </a:r>
            <a:r>
              <a:rPr lang="en-US" b="1" dirty="0" err="1"/>
              <a:t>Our</a:t>
            </a:r>
            <a:r>
              <a:rPr lang="en-US" dirty="0"/>
              <a:t> lives?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b="1" dirty="0"/>
              <a:t>Why</a:t>
            </a:r>
            <a:r>
              <a:rPr lang="en-US" dirty="0"/>
              <a:t> does this situation </a:t>
            </a:r>
            <a:r>
              <a:rPr lang="en-US" b="1" dirty="0"/>
              <a:t>Exist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What can we </a:t>
            </a:r>
            <a:r>
              <a:rPr lang="en-US" b="1" dirty="0"/>
              <a:t>Do</a:t>
            </a:r>
            <a:r>
              <a:rPr lang="en-US" dirty="0"/>
              <a:t> about it?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CBB98-4A43-40F0-BC93-061605013BA1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755" y="6089970"/>
            <a:ext cx="4982656" cy="712043"/>
          </a:xfrm>
          <a:ln w="28575">
            <a:solidFill>
              <a:schemeClr val="accent1"/>
            </a:solidFill>
          </a:ln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200" dirty="0"/>
              <a:t>Replace the above image with your own by double-clicking on the image and selecting “change picture” from the menu on the left. Then insert the speech balloon text and/or the commentary narratives onto the image. </a:t>
            </a:r>
            <a:br>
              <a:rPr lang="en-US" sz="1200" dirty="0"/>
            </a:br>
            <a:r>
              <a:rPr lang="en-US" sz="1200" i="1" dirty="0"/>
              <a:t>Delete either the speech balloon or commentary box if not used.</a:t>
            </a:r>
          </a:p>
        </p:txBody>
      </p:sp>
      <p:pic>
        <p:nvPicPr>
          <p:cNvPr id="5" name="Picture Placeholder 4" descr="A colorful recycle bins&#10;&#10;AI-generated content may be incorrect.">
            <a:extLst>
              <a:ext uri="{FF2B5EF4-FFF2-40B4-BE49-F238E27FC236}">
                <a16:creationId xmlns:a16="http://schemas.microsoft.com/office/drawing/2014/main" id="{264EE8C1-E0A0-7781-CE73-9ECDEB8976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/>
        </p:blipFill>
        <p:spPr>
          <a:xfrm>
            <a:off x="3887390" y="782144"/>
            <a:ext cx="4986021" cy="5249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42A41-F5D5-98B1-4616-A2192A5D8B33}"/>
              </a:ext>
            </a:extLst>
          </p:cNvPr>
          <p:cNvSpPr txBox="1"/>
          <p:nvPr/>
        </p:nvSpPr>
        <p:spPr>
          <a:xfrm>
            <a:off x="108477" y="6118145"/>
            <a:ext cx="3704251" cy="623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Complete: Image number (x / 30) ___/30_</a:t>
            </a:r>
          </a:p>
          <a:p>
            <a:r>
              <a:rPr lang="en-US" sz="1200" dirty="0"/>
              <a:t>Image by _(</a:t>
            </a:r>
            <a:r>
              <a:rPr lang="en-US" sz="1200"/>
              <a:t>choose pseudonym) ___________________</a:t>
            </a:r>
            <a:endParaRPr lang="en-US" sz="1200" dirty="0"/>
          </a:p>
          <a:p>
            <a:r>
              <a:rPr lang="en-US" sz="1200" dirty="0"/>
              <a:t>Date (DD/MM/YYYY):  __________________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821D14-58CE-BAEB-DC42-19CFD98770A5}"/>
              </a:ext>
            </a:extLst>
          </p:cNvPr>
          <p:cNvSpPr txBox="1">
            <a:spLocks/>
          </p:cNvSpPr>
          <p:nvPr/>
        </p:nvSpPr>
        <p:spPr>
          <a:xfrm>
            <a:off x="626480" y="76916"/>
            <a:ext cx="7882567" cy="578224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/>
              <a:t>Fumettivoice</a:t>
            </a:r>
            <a:r>
              <a:rPr lang="en-US" sz="3000" b="1" dirty="0"/>
              <a:t> Data Template</a:t>
            </a:r>
            <a:endParaRPr lang="en-US" sz="2400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4BB0F7D-DAB5-FAC8-C667-4BAA5AB27134}"/>
              </a:ext>
            </a:extLst>
          </p:cNvPr>
          <p:cNvSpPr/>
          <p:nvPr/>
        </p:nvSpPr>
        <p:spPr>
          <a:xfrm>
            <a:off x="5731331" y="1627731"/>
            <a:ext cx="2477278" cy="1203649"/>
          </a:xfrm>
          <a:prstGeom prst="wedgeRectCallout">
            <a:avLst>
              <a:gd name="adj1" fmla="val -88441"/>
              <a:gd name="adj2" fmla="val 6753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F30AE-BC92-B766-05F8-BD62721F5CD6}"/>
              </a:ext>
            </a:extLst>
          </p:cNvPr>
          <p:cNvSpPr txBox="1"/>
          <p:nvPr/>
        </p:nvSpPr>
        <p:spPr>
          <a:xfrm>
            <a:off x="5815306" y="1731998"/>
            <a:ext cx="2267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i="1" dirty="0"/>
              <a:t>Narrative will go here as a speech balloon OR….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F17F2-6470-2A4B-5F7E-855F14775C23}"/>
              </a:ext>
            </a:extLst>
          </p:cNvPr>
          <p:cNvSpPr txBox="1"/>
          <p:nvPr/>
        </p:nvSpPr>
        <p:spPr>
          <a:xfrm>
            <a:off x="5068857" y="5230269"/>
            <a:ext cx="3760236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350" i="1" dirty="0"/>
              <a:t>….OR a commentary at the bottom of the image…. OR both.</a:t>
            </a:r>
          </a:p>
          <a:p>
            <a:endParaRPr lang="en-CA" sz="135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928C7-C37B-23AB-5E83-C008EAC208DF}"/>
              </a:ext>
            </a:extLst>
          </p:cNvPr>
          <p:cNvSpPr txBox="1"/>
          <p:nvPr/>
        </p:nvSpPr>
        <p:spPr>
          <a:xfrm>
            <a:off x="108475" y="762973"/>
            <a:ext cx="3704252" cy="507831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350" b="1" u="sng" dirty="0" err="1"/>
              <a:t>SHOWeD</a:t>
            </a:r>
            <a:r>
              <a:rPr lang="en-US" sz="1350" u="sng" dirty="0"/>
              <a:t> Analysis</a:t>
            </a:r>
            <a:r>
              <a:rPr lang="en-US" sz="1350" dirty="0"/>
              <a:t>. Complete below in as much detail as necessary (</a:t>
            </a:r>
            <a:r>
              <a:rPr lang="en-US" sz="1350" i="1" dirty="0"/>
              <a:t>change size of font if needed</a:t>
            </a:r>
            <a:r>
              <a:rPr lang="en-US" sz="1350" dirty="0"/>
              <a:t>):</a:t>
            </a:r>
          </a:p>
          <a:p>
            <a:endParaRPr lang="en-US" sz="1350" dirty="0"/>
          </a:p>
          <a:p>
            <a:r>
              <a:rPr lang="en-US" sz="1350" dirty="0"/>
              <a:t>What do you </a:t>
            </a:r>
            <a:r>
              <a:rPr lang="en-US" sz="1350" b="1" dirty="0"/>
              <a:t>See</a:t>
            </a:r>
            <a:r>
              <a:rPr lang="en-US" sz="1350" dirty="0"/>
              <a:t> here? </a:t>
            </a:r>
          </a:p>
          <a:p>
            <a:r>
              <a:rPr lang="en-US" sz="1350" dirty="0"/>
              <a:t> 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What is really </a:t>
            </a:r>
            <a:r>
              <a:rPr lang="en-US" sz="1350" b="1" dirty="0"/>
              <a:t>Happening</a:t>
            </a:r>
            <a:r>
              <a:rPr lang="en-US" sz="1350" dirty="0"/>
              <a:t> here?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How does this relate to </a:t>
            </a:r>
            <a:r>
              <a:rPr lang="en-US" sz="1350" b="1" dirty="0"/>
              <a:t>Our</a:t>
            </a:r>
            <a:r>
              <a:rPr lang="en-US" sz="1350" dirty="0"/>
              <a:t> lives?</a:t>
            </a:r>
          </a:p>
          <a:p>
            <a:endParaRPr lang="en-US" sz="1350" b="1" dirty="0"/>
          </a:p>
          <a:p>
            <a:endParaRPr lang="en-US" sz="1350" b="1" dirty="0"/>
          </a:p>
          <a:p>
            <a:endParaRPr lang="en-US" sz="1350" b="1" dirty="0"/>
          </a:p>
          <a:p>
            <a:r>
              <a:rPr lang="en-US" sz="1350" b="1" dirty="0"/>
              <a:t>Why</a:t>
            </a:r>
            <a:r>
              <a:rPr lang="en-US" sz="1350" dirty="0"/>
              <a:t> does this situation </a:t>
            </a:r>
            <a:r>
              <a:rPr lang="en-US" sz="1350" b="1" dirty="0"/>
              <a:t>Exist</a:t>
            </a:r>
            <a:r>
              <a:rPr lang="en-US" sz="1350" dirty="0"/>
              <a:t>?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What can we </a:t>
            </a:r>
            <a:r>
              <a:rPr lang="en-US" sz="1350" b="1" dirty="0"/>
              <a:t>Do</a:t>
            </a:r>
            <a:r>
              <a:rPr lang="en-US" sz="1350" dirty="0"/>
              <a:t> about it?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204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Replace the above image with your own by double-clicking on the image and selecting “change picture” from the menu on the left. Then insert the speech balloon text and/or the commentary narratives onto the image.  Delete either the speech balloon or commentary box if not used.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Harding</dc:creator>
  <cp:lastModifiedBy>Joseph Harding</cp:lastModifiedBy>
  <cp:revision>162</cp:revision>
  <dcterms:created xsi:type="dcterms:W3CDTF">2013-07-15T20:26:40Z</dcterms:created>
  <dcterms:modified xsi:type="dcterms:W3CDTF">2026-03-19T15:17:56Z</dcterms:modified>
</cp:coreProperties>
</file>