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33"/>
  </p:notesMasterIdLst>
  <p:sldIdLst>
    <p:sldId id="292" r:id="rId2"/>
    <p:sldId id="453" r:id="rId3"/>
    <p:sldId id="434" r:id="rId4"/>
    <p:sldId id="406" r:id="rId5"/>
    <p:sldId id="444" r:id="rId6"/>
    <p:sldId id="439" r:id="rId7"/>
    <p:sldId id="427" r:id="rId8"/>
    <p:sldId id="435" r:id="rId9"/>
    <p:sldId id="388" r:id="rId10"/>
    <p:sldId id="433" r:id="rId11"/>
    <p:sldId id="310" r:id="rId12"/>
    <p:sldId id="456" r:id="rId13"/>
    <p:sldId id="455" r:id="rId14"/>
    <p:sldId id="437" r:id="rId15"/>
    <p:sldId id="443" r:id="rId16"/>
    <p:sldId id="438" r:id="rId17"/>
    <p:sldId id="451" r:id="rId18"/>
    <p:sldId id="398" r:id="rId19"/>
    <p:sldId id="445" r:id="rId20"/>
    <p:sldId id="446" r:id="rId21"/>
    <p:sldId id="452" r:id="rId22"/>
    <p:sldId id="448" r:id="rId23"/>
    <p:sldId id="450" r:id="rId24"/>
    <p:sldId id="365" r:id="rId25"/>
    <p:sldId id="454" r:id="rId26"/>
    <p:sldId id="409" r:id="rId27"/>
    <p:sldId id="370" r:id="rId28"/>
    <p:sldId id="371" r:id="rId29"/>
    <p:sldId id="422" r:id="rId30"/>
    <p:sldId id="259" r:id="rId31"/>
    <p:sldId id="375" r:id="rId32"/>
  </p:sldIdLst>
  <p:sldSz cx="9144000" cy="6858000" type="screen4x3"/>
  <p:notesSz cx="7099300" cy="9385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39C"/>
    <a:srgbClr val="FE9D01"/>
    <a:srgbClr val="C7D8E5"/>
    <a:srgbClr val="B4E5A2"/>
    <a:srgbClr val="FC978C"/>
    <a:srgbClr val="156082"/>
    <a:srgbClr val="5E5238"/>
    <a:srgbClr val="AEDFC0"/>
    <a:srgbClr val="C2910C"/>
    <a:srgbClr val="3D6E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68B850-4DB8-4318-A8ED-0C7651BABD3E}" v="191" dt="2026-05-11T01:42:33.370"/>
    <p1510:client id="{B875246E-85E5-4224-A454-07A210BFFBE6}" v="21" dt="2026-05-11T21:01:06.1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27" autoAdjust="0"/>
    <p:restoredTop sz="95033" autoAdjust="0"/>
  </p:normalViewPr>
  <p:slideViewPr>
    <p:cSldViewPr snapToGrid="0">
      <p:cViewPr varScale="1">
        <p:scale>
          <a:sx n="82" d="100"/>
          <a:sy n="82" d="100"/>
        </p:scale>
        <p:origin x="1738" y="72"/>
      </p:cViewPr>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131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Harding" userId="385b64f047ad7c0f" providerId="LiveId" clId="{CE10A95D-084D-415D-803A-8B77042B79BA}"/>
    <pc:docChg chg="undo redo custSel addSld delSld modSld sldOrd">
      <pc:chgData name="Joseph Harding" userId="385b64f047ad7c0f" providerId="LiveId" clId="{CE10A95D-084D-415D-803A-8B77042B79BA}" dt="2026-05-11T21:01:50.747" v="10521" actId="47"/>
      <pc:docMkLst>
        <pc:docMk/>
      </pc:docMkLst>
      <pc:sldChg chg="add">
        <pc:chgData name="Joseph Harding" userId="385b64f047ad7c0f" providerId="LiveId" clId="{CE10A95D-084D-415D-803A-8B77042B79BA}" dt="2026-05-11T20:15:51.808" v="9468"/>
        <pc:sldMkLst>
          <pc:docMk/>
          <pc:sldMk cId="478045739" sldId="259"/>
        </pc:sldMkLst>
      </pc:sldChg>
      <pc:sldChg chg="modSp del mod">
        <pc:chgData name="Joseph Harding" userId="385b64f047ad7c0f" providerId="LiveId" clId="{CE10A95D-084D-415D-803A-8B77042B79BA}" dt="2026-05-11T20:15:45.819" v="9467" actId="2696"/>
        <pc:sldMkLst>
          <pc:docMk/>
          <pc:sldMk cId="1420380609" sldId="259"/>
        </pc:sldMkLst>
        <pc:graphicFrameChg chg="mod modGraphic">
          <ac:chgData name="Joseph Harding" userId="385b64f047ad7c0f" providerId="LiveId" clId="{CE10A95D-084D-415D-803A-8B77042B79BA}" dt="2026-05-11T01:34:47.673" v="8780" actId="20577"/>
          <ac:graphicFrameMkLst>
            <pc:docMk/>
            <pc:sldMk cId="1420380609" sldId="259"/>
            <ac:graphicFrameMk id="6" creationId="{E4B3F0C8-FE35-FA95-CBB1-554F2A47677E}"/>
          </ac:graphicFrameMkLst>
        </pc:graphicFrameChg>
      </pc:sldChg>
      <pc:sldChg chg="addSp delSp modSp mod">
        <pc:chgData name="Joseph Harding" userId="385b64f047ad7c0f" providerId="LiveId" clId="{CE10A95D-084D-415D-803A-8B77042B79BA}" dt="2026-05-08T20:23:45.042" v="1559" actId="20577"/>
        <pc:sldMkLst>
          <pc:docMk/>
          <pc:sldMk cId="2719930626" sldId="292"/>
        </pc:sldMkLst>
        <pc:spChg chg="mod">
          <ac:chgData name="Joseph Harding" userId="385b64f047ad7c0f" providerId="LiveId" clId="{CE10A95D-084D-415D-803A-8B77042B79BA}" dt="2026-05-08T19:19:27.003" v="177" actId="27636"/>
          <ac:spMkLst>
            <pc:docMk/>
            <pc:sldMk cId="2719930626" sldId="292"/>
            <ac:spMk id="2" creationId="{CB69F6A3-AF23-DB3A-45F1-FC263358049C}"/>
          </ac:spMkLst>
        </pc:spChg>
        <pc:spChg chg="add mod">
          <ac:chgData name="Joseph Harding" userId="385b64f047ad7c0f" providerId="LiveId" clId="{CE10A95D-084D-415D-803A-8B77042B79BA}" dt="2026-05-08T20:23:45.042" v="1559" actId="20577"/>
          <ac:spMkLst>
            <pc:docMk/>
            <pc:sldMk cId="2719930626" sldId="292"/>
            <ac:spMk id="6" creationId="{83E04383-BE8E-8FF0-00F5-C1D5FDBCCAC9}"/>
          </ac:spMkLst>
        </pc:spChg>
        <pc:spChg chg="add del">
          <ac:chgData name="Joseph Harding" userId="385b64f047ad7c0f" providerId="LiveId" clId="{CE10A95D-084D-415D-803A-8B77042B79BA}" dt="2026-05-08T19:17:24.540" v="140" actId="26606"/>
          <ac:spMkLst>
            <pc:docMk/>
            <pc:sldMk cId="2719930626" sldId="292"/>
            <ac:spMk id="18" creationId="{178FB36B-5BFE-42CA-BC60-1115E0D95EEC}"/>
          </ac:spMkLst>
        </pc:spChg>
        <pc:spChg chg="add del">
          <ac:chgData name="Joseph Harding" userId="385b64f047ad7c0f" providerId="LiveId" clId="{CE10A95D-084D-415D-803A-8B77042B79BA}" dt="2026-05-08T19:17:24.540" v="140" actId="26606"/>
          <ac:spMkLst>
            <pc:docMk/>
            <pc:sldMk cId="2719930626" sldId="292"/>
            <ac:spMk id="20" creationId="{ECC07320-C2CA-4E29-8481-9D9E143C7788}"/>
          </ac:spMkLst>
        </pc:spChg>
        <pc:picChg chg="mod ord">
          <ac:chgData name="Joseph Harding" userId="385b64f047ad7c0f" providerId="LiveId" clId="{CE10A95D-084D-415D-803A-8B77042B79BA}" dt="2026-05-08T19:19:59.093" v="181" actId="14100"/>
          <ac:picMkLst>
            <pc:docMk/>
            <pc:sldMk cId="2719930626" sldId="292"/>
            <ac:picMk id="5" creationId="{D5CAECAD-872E-8196-CFA9-E5F46B91083A}"/>
          </ac:picMkLst>
        </pc:picChg>
      </pc:sldChg>
      <pc:sldChg chg="addSp modSp add mod ord">
        <pc:chgData name="Joseph Harding" userId="385b64f047ad7c0f" providerId="LiveId" clId="{CE10A95D-084D-415D-803A-8B77042B79BA}" dt="2026-05-11T20:53:13.588" v="10397" actId="20577"/>
        <pc:sldMkLst>
          <pc:docMk/>
          <pc:sldMk cId="2101433705" sldId="310"/>
        </pc:sldMkLst>
        <pc:spChg chg="add mod">
          <ac:chgData name="Joseph Harding" userId="385b64f047ad7c0f" providerId="LiveId" clId="{CE10A95D-084D-415D-803A-8B77042B79BA}" dt="2026-05-11T20:53:13.588" v="10397" actId="20577"/>
          <ac:spMkLst>
            <pc:docMk/>
            <pc:sldMk cId="2101433705" sldId="310"/>
            <ac:spMk id="3" creationId="{678C4EB8-2BD8-3766-AE46-D54246DDB6FB}"/>
          </ac:spMkLst>
        </pc:spChg>
        <pc:spChg chg="mod">
          <ac:chgData name="Joseph Harding" userId="385b64f047ad7c0f" providerId="LiveId" clId="{CE10A95D-084D-415D-803A-8B77042B79BA}" dt="2026-05-11T20:52:36.001" v="10389" actId="14100"/>
          <ac:spMkLst>
            <pc:docMk/>
            <pc:sldMk cId="2101433705" sldId="310"/>
            <ac:spMk id="4" creationId="{90AEE455-4BE3-C700-5BF6-4B76EF62A345}"/>
          </ac:spMkLst>
        </pc:spChg>
        <pc:spChg chg="mod">
          <ac:chgData name="Joseph Harding" userId="385b64f047ad7c0f" providerId="LiveId" clId="{CE10A95D-084D-415D-803A-8B77042B79BA}" dt="2026-05-11T20:30:14.452" v="9614" actId="403"/>
          <ac:spMkLst>
            <pc:docMk/>
            <pc:sldMk cId="2101433705" sldId="310"/>
            <ac:spMk id="12" creationId="{2E557158-025A-FA7E-F103-F9D48FB7911B}"/>
          </ac:spMkLst>
        </pc:spChg>
        <pc:picChg chg="mod">
          <ac:chgData name="Joseph Harding" userId="385b64f047ad7c0f" providerId="LiveId" clId="{CE10A95D-084D-415D-803A-8B77042B79BA}" dt="2026-05-08T22:15:56.228" v="3908" actId="14100"/>
          <ac:picMkLst>
            <pc:docMk/>
            <pc:sldMk cId="2101433705" sldId="310"/>
            <ac:picMk id="5" creationId="{0934D350-2A5C-75B2-2FC2-83ACE3BBE76F}"/>
          </ac:picMkLst>
        </pc:picChg>
      </pc:sldChg>
      <pc:sldChg chg="del">
        <pc:chgData name="Joseph Harding" userId="385b64f047ad7c0f" providerId="LiveId" clId="{CE10A95D-084D-415D-803A-8B77042B79BA}" dt="2026-05-11T20:03:10.760" v="9376" actId="47"/>
        <pc:sldMkLst>
          <pc:docMk/>
          <pc:sldMk cId="1019336733" sldId="360"/>
        </pc:sldMkLst>
      </pc:sldChg>
      <pc:sldChg chg="modSp mod">
        <pc:chgData name="Joseph Harding" userId="385b64f047ad7c0f" providerId="LiveId" clId="{CE10A95D-084D-415D-803A-8B77042B79BA}" dt="2026-05-10T21:49:00.823" v="6531" actId="121"/>
        <pc:sldMkLst>
          <pc:docMk/>
          <pc:sldMk cId="386893699" sldId="365"/>
        </pc:sldMkLst>
        <pc:spChg chg="mod">
          <ac:chgData name="Joseph Harding" userId="385b64f047ad7c0f" providerId="LiveId" clId="{CE10A95D-084D-415D-803A-8B77042B79BA}" dt="2026-05-10T21:49:00.823" v="6531" actId="121"/>
          <ac:spMkLst>
            <pc:docMk/>
            <pc:sldMk cId="386893699" sldId="365"/>
            <ac:spMk id="9" creationId="{75211400-D012-DBCC-AEE5-207DBD296E08}"/>
          </ac:spMkLst>
        </pc:spChg>
      </pc:sldChg>
      <pc:sldChg chg="del">
        <pc:chgData name="Joseph Harding" userId="385b64f047ad7c0f" providerId="LiveId" clId="{CE10A95D-084D-415D-803A-8B77042B79BA}" dt="2026-05-11T20:15:17.414" v="9463" actId="2696"/>
        <pc:sldMkLst>
          <pc:docMk/>
          <pc:sldMk cId="971056029" sldId="370"/>
        </pc:sldMkLst>
      </pc:sldChg>
      <pc:sldChg chg="delSp add setBg delDesignElem">
        <pc:chgData name="Joseph Harding" userId="385b64f047ad7c0f" providerId="LiveId" clId="{CE10A95D-084D-415D-803A-8B77042B79BA}" dt="2026-05-11T20:15:21.078" v="9466"/>
        <pc:sldMkLst>
          <pc:docMk/>
          <pc:sldMk cId="3229548893" sldId="370"/>
        </pc:sldMkLst>
        <pc:spChg chg="del">
          <ac:chgData name="Joseph Harding" userId="385b64f047ad7c0f" providerId="LiveId" clId="{CE10A95D-084D-415D-803A-8B77042B79BA}" dt="2026-05-11T20:15:21.078" v="9466"/>
          <ac:spMkLst>
            <pc:docMk/>
            <pc:sldMk cId="3229548893" sldId="370"/>
            <ac:spMk id="24" creationId="{E10650BA-D090-4A23-98E3-B48BBAEA9201}"/>
          </ac:spMkLst>
        </pc:spChg>
        <pc:grpChg chg="del">
          <ac:chgData name="Joseph Harding" userId="385b64f047ad7c0f" providerId="LiveId" clId="{CE10A95D-084D-415D-803A-8B77042B79BA}" dt="2026-05-11T20:15:21.078" v="9466"/>
          <ac:grpSpMkLst>
            <pc:docMk/>
            <pc:sldMk cId="3229548893" sldId="370"/>
            <ac:grpSpMk id="26" creationId="{FFB939B9-73CE-4644-87BB-72AEBF001142}"/>
          </ac:grpSpMkLst>
        </pc:grpChg>
      </pc:sldChg>
      <pc:sldChg chg="add">
        <pc:chgData name="Joseph Harding" userId="385b64f047ad7c0f" providerId="LiveId" clId="{CE10A95D-084D-415D-803A-8B77042B79BA}" dt="2026-05-11T20:15:21.078" v="9466"/>
        <pc:sldMkLst>
          <pc:docMk/>
          <pc:sldMk cId="729487461" sldId="371"/>
        </pc:sldMkLst>
      </pc:sldChg>
      <pc:sldChg chg="del">
        <pc:chgData name="Joseph Harding" userId="385b64f047ad7c0f" providerId="LiveId" clId="{CE10A95D-084D-415D-803A-8B77042B79BA}" dt="2026-05-11T20:15:17.414" v="9463" actId="2696"/>
        <pc:sldMkLst>
          <pc:docMk/>
          <pc:sldMk cId="3758398218" sldId="371"/>
        </pc:sldMkLst>
      </pc:sldChg>
      <pc:sldChg chg="del">
        <pc:chgData name="Joseph Harding" userId="385b64f047ad7c0f" providerId="LiveId" clId="{CE10A95D-084D-415D-803A-8B77042B79BA}" dt="2026-05-11T20:15:45.819" v="9467" actId="2696"/>
        <pc:sldMkLst>
          <pc:docMk/>
          <pc:sldMk cId="1230216029" sldId="375"/>
        </pc:sldMkLst>
      </pc:sldChg>
      <pc:sldChg chg="add">
        <pc:chgData name="Joseph Harding" userId="385b64f047ad7c0f" providerId="LiveId" clId="{CE10A95D-084D-415D-803A-8B77042B79BA}" dt="2026-05-11T20:15:51.808" v="9468"/>
        <pc:sldMkLst>
          <pc:docMk/>
          <pc:sldMk cId="1608332069" sldId="375"/>
        </pc:sldMkLst>
      </pc:sldChg>
      <pc:sldChg chg="del ord">
        <pc:chgData name="Joseph Harding" userId="385b64f047ad7c0f" providerId="LiveId" clId="{CE10A95D-084D-415D-803A-8B77042B79BA}" dt="2026-05-11T19:01:51.609" v="9375" actId="47"/>
        <pc:sldMkLst>
          <pc:docMk/>
          <pc:sldMk cId="51793687" sldId="382"/>
        </pc:sldMkLst>
      </pc:sldChg>
      <pc:sldChg chg="addSp modSp mod ord modShow">
        <pc:chgData name="Joseph Harding" userId="385b64f047ad7c0f" providerId="LiveId" clId="{CE10A95D-084D-415D-803A-8B77042B79BA}" dt="2026-05-08T21:49:07.099" v="3644"/>
        <pc:sldMkLst>
          <pc:docMk/>
          <pc:sldMk cId="1137537297" sldId="388"/>
        </pc:sldMkLst>
        <pc:spChg chg="add mod">
          <ac:chgData name="Joseph Harding" userId="385b64f047ad7c0f" providerId="LiveId" clId="{CE10A95D-084D-415D-803A-8B77042B79BA}" dt="2026-05-08T21:35:52.519" v="3567" actId="20577"/>
          <ac:spMkLst>
            <pc:docMk/>
            <pc:sldMk cId="1137537297" sldId="388"/>
            <ac:spMk id="2" creationId="{D1766102-0C14-291E-3A6E-1744BC479FE8}"/>
          </ac:spMkLst>
        </pc:spChg>
        <pc:spChg chg="add mod">
          <ac:chgData name="Joseph Harding" userId="385b64f047ad7c0f" providerId="LiveId" clId="{CE10A95D-084D-415D-803A-8B77042B79BA}" dt="2026-05-08T21:48:44.389" v="3640" actId="1076"/>
          <ac:spMkLst>
            <pc:docMk/>
            <pc:sldMk cId="1137537297" sldId="388"/>
            <ac:spMk id="3" creationId="{FD60CF7E-595E-F763-FF12-1467998804D4}"/>
          </ac:spMkLst>
        </pc:spChg>
        <pc:spChg chg="add mod">
          <ac:chgData name="Joseph Harding" userId="385b64f047ad7c0f" providerId="LiveId" clId="{CE10A95D-084D-415D-803A-8B77042B79BA}" dt="2026-05-08T21:48:49.445" v="3641" actId="1076"/>
          <ac:spMkLst>
            <pc:docMk/>
            <pc:sldMk cId="1137537297" sldId="388"/>
            <ac:spMk id="5" creationId="{886BFC9B-84E0-4CCE-CC2B-9A9DE9F2268A}"/>
          </ac:spMkLst>
        </pc:spChg>
        <pc:spChg chg="add mod">
          <ac:chgData name="Joseph Harding" userId="385b64f047ad7c0f" providerId="LiveId" clId="{CE10A95D-084D-415D-803A-8B77042B79BA}" dt="2026-05-08T21:33:08.923" v="3499" actId="1076"/>
          <ac:spMkLst>
            <pc:docMk/>
            <pc:sldMk cId="1137537297" sldId="388"/>
            <ac:spMk id="6" creationId="{C1ABCFCE-0365-122E-9AEB-795D3736F50B}"/>
          </ac:spMkLst>
        </pc:spChg>
        <pc:spChg chg="add mod">
          <ac:chgData name="Joseph Harding" userId="385b64f047ad7c0f" providerId="LiveId" clId="{CE10A95D-084D-415D-803A-8B77042B79BA}" dt="2026-05-08T21:33:50.756" v="3505" actId="20577"/>
          <ac:spMkLst>
            <pc:docMk/>
            <pc:sldMk cId="1137537297" sldId="388"/>
            <ac:spMk id="7" creationId="{197C940D-46E2-2232-1103-F7CBB8214B2D}"/>
          </ac:spMkLst>
        </pc:spChg>
        <pc:spChg chg="add mod">
          <ac:chgData name="Joseph Harding" userId="385b64f047ad7c0f" providerId="LiveId" clId="{CE10A95D-084D-415D-803A-8B77042B79BA}" dt="2026-05-08T21:37:17.150" v="3584" actId="20577"/>
          <ac:spMkLst>
            <pc:docMk/>
            <pc:sldMk cId="1137537297" sldId="388"/>
            <ac:spMk id="8" creationId="{10A5604D-E348-E0EC-3171-82E044D29BA1}"/>
          </ac:spMkLst>
        </pc:spChg>
        <pc:spChg chg="add mod">
          <ac:chgData name="Joseph Harding" userId="385b64f047ad7c0f" providerId="LiveId" clId="{CE10A95D-084D-415D-803A-8B77042B79BA}" dt="2026-05-08T21:48:54.120" v="3642" actId="1076"/>
          <ac:spMkLst>
            <pc:docMk/>
            <pc:sldMk cId="1137537297" sldId="388"/>
            <ac:spMk id="9" creationId="{F28EEA5F-CEBA-2173-5E90-54092A3BA9B2}"/>
          </ac:spMkLst>
        </pc:spChg>
        <pc:spChg chg="add mod">
          <ac:chgData name="Joseph Harding" userId="385b64f047ad7c0f" providerId="LiveId" clId="{CE10A95D-084D-415D-803A-8B77042B79BA}" dt="2026-05-08T21:36:51.695" v="3580" actId="20577"/>
          <ac:spMkLst>
            <pc:docMk/>
            <pc:sldMk cId="1137537297" sldId="388"/>
            <ac:spMk id="10" creationId="{621C00FD-8490-1C48-821F-4CCFDA3ADA42}"/>
          </ac:spMkLst>
        </pc:spChg>
        <pc:graphicFrameChg chg="mod modGraphic">
          <ac:chgData name="Joseph Harding" userId="385b64f047ad7c0f" providerId="LiveId" clId="{CE10A95D-084D-415D-803A-8B77042B79BA}" dt="2026-05-08T21:33:32.399" v="3501" actId="1036"/>
          <ac:graphicFrameMkLst>
            <pc:docMk/>
            <pc:sldMk cId="1137537297" sldId="388"/>
            <ac:graphicFrameMk id="4" creationId="{31102E2C-EDD5-2640-96C0-191E485C36A0}"/>
          </ac:graphicFrameMkLst>
        </pc:graphicFrameChg>
      </pc:sldChg>
      <pc:sldChg chg="modSp mod ord">
        <pc:chgData name="Joseph Harding" userId="385b64f047ad7c0f" providerId="LiveId" clId="{CE10A95D-084D-415D-803A-8B77042B79BA}" dt="2026-05-10T22:49:27.743" v="6863"/>
        <pc:sldMkLst>
          <pc:docMk/>
          <pc:sldMk cId="244178677" sldId="398"/>
        </pc:sldMkLst>
        <pc:spChg chg="mod">
          <ac:chgData name="Joseph Harding" userId="385b64f047ad7c0f" providerId="LiveId" clId="{CE10A95D-084D-415D-803A-8B77042B79BA}" dt="2026-05-08T21:41:19.131" v="3602" actId="1582"/>
          <ac:spMkLst>
            <pc:docMk/>
            <pc:sldMk cId="244178677" sldId="398"/>
            <ac:spMk id="10" creationId="{B61CE245-D222-FA8A-F555-B52D29F410E1}"/>
          </ac:spMkLst>
        </pc:spChg>
        <pc:picChg chg="mod">
          <ac:chgData name="Joseph Harding" userId="385b64f047ad7c0f" providerId="LiveId" clId="{CE10A95D-084D-415D-803A-8B77042B79BA}" dt="2026-05-08T21:44:05.026" v="3618" actId="1037"/>
          <ac:picMkLst>
            <pc:docMk/>
            <pc:sldMk cId="244178677" sldId="398"/>
            <ac:picMk id="9" creationId="{DEBAC905-F12E-1F5A-169A-79BBAC738A51}"/>
          </ac:picMkLst>
        </pc:picChg>
      </pc:sldChg>
      <pc:sldChg chg="modSp ord">
        <pc:chgData name="Joseph Harding" userId="385b64f047ad7c0f" providerId="LiveId" clId="{CE10A95D-084D-415D-803A-8B77042B79BA}" dt="2026-05-11T20:16:40.271" v="9470"/>
        <pc:sldMkLst>
          <pc:docMk/>
          <pc:sldMk cId="4121298954" sldId="406"/>
        </pc:sldMkLst>
        <pc:graphicFrameChg chg="mod">
          <ac:chgData name="Joseph Harding" userId="385b64f047ad7c0f" providerId="LiveId" clId="{CE10A95D-084D-415D-803A-8B77042B79BA}" dt="2026-05-11T20:16:40.271" v="9470"/>
          <ac:graphicFrameMkLst>
            <pc:docMk/>
            <pc:sldMk cId="4121298954" sldId="406"/>
            <ac:graphicFrameMk id="7" creationId="{7FABDD25-F05A-1B6B-5500-FF4AFB95CD2B}"/>
          </ac:graphicFrameMkLst>
        </pc:graphicFrameChg>
      </pc:sldChg>
      <pc:sldChg chg="del">
        <pc:chgData name="Joseph Harding" userId="385b64f047ad7c0f" providerId="LiveId" clId="{CE10A95D-084D-415D-803A-8B77042B79BA}" dt="2026-05-11T20:15:17.414" v="9463" actId="2696"/>
        <pc:sldMkLst>
          <pc:docMk/>
          <pc:sldMk cId="2247523482" sldId="409"/>
        </pc:sldMkLst>
      </pc:sldChg>
      <pc:sldChg chg="delSp add setBg delDesignElem">
        <pc:chgData name="Joseph Harding" userId="385b64f047ad7c0f" providerId="LiveId" clId="{CE10A95D-084D-415D-803A-8B77042B79BA}" dt="2026-05-11T20:15:21.078" v="9466"/>
        <pc:sldMkLst>
          <pc:docMk/>
          <pc:sldMk cId="2956107539" sldId="409"/>
        </pc:sldMkLst>
        <pc:spChg chg="del">
          <ac:chgData name="Joseph Harding" userId="385b64f047ad7c0f" providerId="LiveId" clId="{CE10A95D-084D-415D-803A-8B77042B79BA}" dt="2026-05-11T20:15:21.078" v="9466"/>
          <ac:spMkLst>
            <pc:docMk/>
            <pc:sldMk cId="2956107539" sldId="409"/>
            <ac:spMk id="13" creationId="{A2679492-7988-4050-9056-542444452411}"/>
          </ac:spMkLst>
        </pc:spChg>
        <pc:spChg chg="del">
          <ac:chgData name="Joseph Harding" userId="385b64f047ad7c0f" providerId="LiveId" clId="{CE10A95D-084D-415D-803A-8B77042B79BA}" dt="2026-05-11T20:15:21.078" v="9466"/>
          <ac:spMkLst>
            <pc:docMk/>
            <pc:sldMk cId="2956107539" sldId="409"/>
            <ac:spMk id="15" creationId="{B091B163-7D61-4891-ABCF-5C13D9C418D0}"/>
          </ac:spMkLst>
        </pc:spChg>
        <pc:cxnChg chg="del">
          <ac:chgData name="Joseph Harding" userId="385b64f047ad7c0f" providerId="LiveId" clId="{CE10A95D-084D-415D-803A-8B77042B79BA}" dt="2026-05-11T20:15:21.078" v="9466"/>
          <ac:cxnSpMkLst>
            <pc:docMk/>
            <pc:sldMk cId="2956107539" sldId="409"/>
            <ac:cxnSpMk id="17" creationId="{C49DA8F6-BCC1-4447-B54C-57856834B94B}"/>
          </ac:cxnSpMkLst>
        </pc:cxnChg>
      </pc:sldChg>
      <pc:sldChg chg="addSp delSp modSp add del mod ord setBg delDesignElem">
        <pc:chgData name="Joseph Harding" userId="385b64f047ad7c0f" providerId="LiveId" clId="{CE10A95D-084D-415D-803A-8B77042B79BA}" dt="2026-05-11T20:15:45.819" v="9467" actId="2696"/>
        <pc:sldMkLst>
          <pc:docMk/>
          <pc:sldMk cId="3460320997" sldId="422"/>
        </pc:sldMkLst>
      </pc:sldChg>
      <pc:sldChg chg="add">
        <pc:chgData name="Joseph Harding" userId="385b64f047ad7c0f" providerId="LiveId" clId="{CE10A95D-084D-415D-803A-8B77042B79BA}" dt="2026-05-11T20:15:51.808" v="9468"/>
        <pc:sldMkLst>
          <pc:docMk/>
          <pc:sldMk cId="3901916936" sldId="422"/>
        </pc:sldMkLst>
      </pc:sldChg>
      <pc:sldChg chg="addSp delSp modSp new mod setBg">
        <pc:chgData name="Joseph Harding" userId="385b64f047ad7c0f" providerId="LiveId" clId="{CE10A95D-084D-415D-803A-8B77042B79BA}" dt="2026-05-08T20:27:37.429" v="1629" actId="122"/>
        <pc:sldMkLst>
          <pc:docMk/>
          <pc:sldMk cId="2230133294" sldId="427"/>
        </pc:sldMkLst>
        <pc:spChg chg="mod">
          <ac:chgData name="Joseph Harding" userId="385b64f047ad7c0f" providerId="LiveId" clId="{CE10A95D-084D-415D-803A-8B77042B79BA}" dt="2026-05-08T20:27:37.429" v="1629" actId="122"/>
          <ac:spMkLst>
            <pc:docMk/>
            <pc:sldMk cId="2230133294" sldId="427"/>
            <ac:spMk id="2" creationId="{AC0DDE25-7EBC-D8CA-650A-5A9558E8FFCC}"/>
          </ac:spMkLst>
        </pc:spChg>
        <pc:spChg chg="add">
          <ac:chgData name="Joseph Harding" userId="385b64f047ad7c0f" providerId="LiveId" clId="{CE10A95D-084D-415D-803A-8B77042B79BA}" dt="2026-05-08T20:25:36.024" v="1592" actId="26606"/>
          <ac:spMkLst>
            <pc:docMk/>
            <pc:sldMk cId="2230133294" sldId="427"/>
            <ac:spMk id="9" creationId="{BACC6370-2D7E-4714-9D71-7542949D7D5D}"/>
          </ac:spMkLst>
        </pc:spChg>
        <pc:spChg chg="add">
          <ac:chgData name="Joseph Harding" userId="385b64f047ad7c0f" providerId="LiveId" clId="{CE10A95D-084D-415D-803A-8B77042B79BA}" dt="2026-05-08T20:25:36.024" v="1592" actId="26606"/>
          <ac:spMkLst>
            <pc:docMk/>
            <pc:sldMk cId="2230133294" sldId="427"/>
            <ac:spMk id="11" creationId="{F68B3F68-107C-434F-AA38-110D5EA91B85}"/>
          </ac:spMkLst>
        </pc:spChg>
        <pc:spChg chg="add">
          <ac:chgData name="Joseph Harding" userId="385b64f047ad7c0f" providerId="LiveId" clId="{CE10A95D-084D-415D-803A-8B77042B79BA}" dt="2026-05-08T20:25:36.024" v="1592" actId="26606"/>
          <ac:spMkLst>
            <pc:docMk/>
            <pc:sldMk cId="2230133294" sldId="427"/>
            <ac:spMk id="13" creationId="{AAD0DBB9-1A4B-4391-81D4-CB19F9AB918A}"/>
          </ac:spMkLst>
        </pc:spChg>
        <pc:spChg chg="add">
          <ac:chgData name="Joseph Harding" userId="385b64f047ad7c0f" providerId="LiveId" clId="{CE10A95D-084D-415D-803A-8B77042B79BA}" dt="2026-05-08T20:25:36.024" v="1592" actId="26606"/>
          <ac:spMkLst>
            <pc:docMk/>
            <pc:sldMk cId="2230133294" sldId="427"/>
            <ac:spMk id="15" creationId="{063BBA22-50EA-4C4D-BE05-F1CE4E63AA56}"/>
          </ac:spMkLst>
        </pc:spChg>
        <pc:graphicFrameChg chg="add">
          <ac:chgData name="Joseph Harding" userId="385b64f047ad7c0f" providerId="LiveId" clId="{CE10A95D-084D-415D-803A-8B77042B79BA}" dt="2026-05-08T20:25:36.024" v="1592" actId="26606"/>
          <ac:graphicFrameMkLst>
            <pc:docMk/>
            <pc:sldMk cId="2230133294" sldId="427"/>
            <ac:graphicFrameMk id="5" creationId="{9313BA1D-46D4-A38F-307A-3D884C32D4E8}"/>
          </ac:graphicFrameMkLst>
        </pc:graphicFrameChg>
      </pc:sldChg>
      <pc:sldChg chg="addSp delSp modSp new mod ord setBg">
        <pc:chgData name="Joseph Harding" userId="385b64f047ad7c0f" providerId="LiveId" clId="{CE10A95D-084D-415D-803A-8B77042B79BA}" dt="2026-05-11T20:25:16.514" v="9603" actId="207"/>
        <pc:sldMkLst>
          <pc:docMk/>
          <pc:sldMk cId="1116695857" sldId="433"/>
        </pc:sldMkLst>
        <pc:spChg chg="add del mod">
          <ac:chgData name="Joseph Harding" userId="385b64f047ad7c0f" providerId="LiveId" clId="{CE10A95D-084D-415D-803A-8B77042B79BA}" dt="2026-05-11T20:24:35.401" v="9588" actId="20577"/>
          <ac:spMkLst>
            <pc:docMk/>
            <pc:sldMk cId="1116695857" sldId="433"/>
            <ac:spMk id="2" creationId="{F59D52E1-173C-784F-4197-41AFF436F9FE}"/>
          </ac:spMkLst>
        </pc:spChg>
        <pc:spChg chg="add mod">
          <ac:chgData name="Joseph Harding" userId="385b64f047ad7c0f" providerId="LiveId" clId="{CE10A95D-084D-415D-803A-8B77042B79BA}" dt="2026-05-08T21:57:40.955" v="3824" actId="27636"/>
          <ac:spMkLst>
            <pc:docMk/>
            <pc:sldMk cId="1116695857" sldId="433"/>
            <ac:spMk id="6" creationId="{C0D223D6-0DFE-1EC9-8919-C41BA57E5CD7}"/>
          </ac:spMkLst>
        </pc:spChg>
        <pc:spChg chg="add mod">
          <ac:chgData name="Joseph Harding" userId="385b64f047ad7c0f" providerId="LiveId" clId="{CE10A95D-084D-415D-803A-8B77042B79BA}" dt="2026-05-11T20:25:16.514" v="9603" actId="207"/>
          <ac:spMkLst>
            <pc:docMk/>
            <pc:sldMk cId="1116695857" sldId="433"/>
            <ac:spMk id="7" creationId="{C6326330-5301-12B9-AB7A-05E907F6085B}"/>
          </ac:spMkLst>
        </pc:spChg>
        <pc:picChg chg="add mod ord">
          <ac:chgData name="Joseph Harding" userId="385b64f047ad7c0f" providerId="LiveId" clId="{CE10A95D-084D-415D-803A-8B77042B79BA}" dt="2026-05-08T21:53:45.637" v="3774" actId="14100"/>
          <ac:picMkLst>
            <pc:docMk/>
            <pc:sldMk cId="1116695857" sldId="433"/>
            <ac:picMk id="5" creationId="{704879D1-5DEE-D93C-282E-4704324CC699}"/>
          </ac:picMkLst>
        </pc:picChg>
      </pc:sldChg>
      <pc:sldChg chg="modSp mod">
        <pc:chgData name="Joseph Harding" userId="385b64f047ad7c0f" providerId="LiveId" clId="{CE10A95D-084D-415D-803A-8B77042B79BA}" dt="2026-05-11T20:13:58.066" v="9445" actId="6549"/>
        <pc:sldMkLst>
          <pc:docMk/>
          <pc:sldMk cId="617166421" sldId="434"/>
        </pc:sldMkLst>
        <pc:spChg chg="mod">
          <ac:chgData name="Joseph Harding" userId="385b64f047ad7c0f" providerId="LiveId" clId="{CE10A95D-084D-415D-803A-8B77042B79BA}" dt="2026-05-11T20:11:40.827" v="9433" actId="120"/>
          <ac:spMkLst>
            <pc:docMk/>
            <pc:sldMk cId="617166421" sldId="434"/>
            <ac:spMk id="4" creationId="{CD175494-0640-2EA1-A01B-A6EBA48DF88F}"/>
          </ac:spMkLst>
        </pc:spChg>
        <pc:spChg chg="mod">
          <ac:chgData name="Joseph Harding" userId="385b64f047ad7c0f" providerId="LiveId" clId="{CE10A95D-084D-415D-803A-8B77042B79BA}" dt="2026-05-11T20:13:58.066" v="9445" actId="6549"/>
          <ac:spMkLst>
            <pc:docMk/>
            <pc:sldMk cId="617166421" sldId="434"/>
            <ac:spMk id="6" creationId="{39EF69E0-A103-5C7A-373B-B5789FE7AFDF}"/>
          </ac:spMkLst>
        </pc:spChg>
      </pc:sldChg>
      <pc:sldChg chg="addSp modSp mod">
        <pc:chgData name="Joseph Harding" userId="385b64f047ad7c0f" providerId="LiveId" clId="{CE10A95D-084D-415D-803A-8B77042B79BA}" dt="2026-05-11T01:35:49.115" v="8786" actId="1076"/>
        <pc:sldMkLst>
          <pc:docMk/>
          <pc:sldMk cId="2864811356" sldId="435"/>
        </pc:sldMkLst>
        <pc:spChg chg="add mod">
          <ac:chgData name="Joseph Harding" userId="385b64f047ad7c0f" providerId="LiveId" clId="{CE10A95D-084D-415D-803A-8B77042B79BA}" dt="2026-05-11T01:35:30.930" v="8784" actId="1076"/>
          <ac:spMkLst>
            <pc:docMk/>
            <pc:sldMk cId="2864811356" sldId="435"/>
            <ac:spMk id="3" creationId="{87202C00-66AC-E75A-E3A4-6EE215981A98}"/>
          </ac:spMkLst>
        </pc:spChg>
        <pc:spChg chg="add mod">
          <ac:chgData name="Joseph Harding" userId="385b64f047ad7c0f" providerId="LiveId" clId="{CE10A95D-084D-415D-803A-8B77042B79BA}" dt="2026-05-11T01:35:49.115" v="8786" actId="1076"/>
          <ac:spMkLst>
            <pc:docMk/>
            <pc:sldMk cId="2864811356" sldId="435"/>
            <ac:spMk id="4" creationId="{B7652FFD-D6E5-16F8-BA71-8AC7DE2436F9}"/>
          </ac:spMkLst>
        </pc:spChg>
        <pc:picChg chg="mod">
          <ac:chgData name="Joseph Harding" userId="385b64f047ad7c0f" providerId="LiveId" clId="{CE10A95D-084D-415D-803A-8B77042B79BA}" dt="2026-05-11T01:35:26.237" v="8783" actId="1076"/>
          <ac:picMkLst>
            <pc:docMk/>
            <pc:sldMk cId="2864811356" sldId="435"/>
            <ac:picMk id="5" creationId="{A72A11CF-F7DB-8D7D-5BCE-1E6B11294245}"/>
          </ac:picMkLst>
        </pc:picChg>
      </pc:sldChg>
      <pc:sldChg chg="addSp delSp modSp mod modAnim">
        <pc:chgData name="Joseph Harding" userId="385b64f047ad7c0f" providerId="LiveId" clId="{CE10A95D-084D-415D-803A-8B77042B79BA}" dt="2026-05-11T01:36:37.352" v="8792" actId="1076"/>
        <pc:sldMkLst>
          <pc:docMk/>
          <pc:sldMk cId="3924817949" sldId="438"/>
        </pc:sldMkLst>
        <pc:spChg chg="add mod">
          <ac:chgData name="Joseph Harding" userId="385b64f047ad7c0f" providerId="LiveId" clId="{CE10A95D-084D-415D-803A-8B77042B79BA}" dt="2026-05-11T01:36:37.352" v="8792" actId="1076"/>
          <ac:spMkLst>
            <pc:docMk/>
            <pc:sldMk cId="3924817949" sldId="438"/>
            <ac:spMk id="3" creationId="{5EB41502-4AD7-1223-E6AF-E322000312EF}"/>
          </ac:spMkLst>
        </pc:spChg>
        <pc:spChg chg="add mod">
          <ac:chgData name="Joseph Harding" userId="385b64f047ad7c0f" providerId="LiveId" clId="{CE10A95D-084D-415D-803A-8B77042B79BA}" dt="2026-05-11T01:36:37.352" v="8792" actId="1076"/>
          <ac:spMkLst>
            <pc:docMk/>
            <pc:sldMk cId="3924817949" sldId="438"/>
            <ac:spMk id="4" creationId="{A1D8C19E-19B5-FAE7-A90D-583A06417587}"/>
          </ac:spMkLst>
        </pc:spChg>
        <pc:picChg chg="add del mod">
          <ac:chgData name="Joseph Harding" userId="385b64f047ad7c0f" providerId="LiveId" clId="{CE10A95D-084D-415D-803A-8B77042B79BA}" dt="2026-05-11T01:36:29.141" v="8791" actId="1076"/>
          <ac:picMkLst>
            <pc:docMk/>
            <pc:sldMk cId="3924817949" sldId="438"/>
            <ac:picMk id="5" creationId="{C6B783DB-EC0E-6E11-913E-0EFE4C7F13AA}"/>
          </ac:picMkLst>
        </pc:picChg>
      </pc:sldChg>
      <pc:sldChg chg="modSp mod">
        <pc:chgData name="Joseph Harding" userId="385b64f047ad7c0f" providerId="LiveId" clId="{CE10A95D-084D-415D-803A-8B77042B79BA}" dt="2026-05-11T20:22:58.225" v="9576" actId="14100"/>
        <pc:sldMkLst>
          <pc:docMk/>
          <pc:sldMk cId="3737807679" sldId="439"/>
        </pc:sldMkLst>
        <pc:spChg chg="mod">
          <ac:chgData name="Joseph Harding" userId="385b64f047ad7c0f" providerId="LiveId" clId="{CE10A95D-084D-415D-803A-8B77042B79BA}" dt="2026-05-11T20:22:58.225" v="9576" actId="14100"/>
          <ac:spMkLst>
            <pc:docMk/>
            <pc:sldMk cId="3737807679" sldId="439"/>
            <ac:spMk id="2" creationId="{AA7220B3-4E5E-6284-E3C0-5E68DB4CDE33}"/>
          </ac:spMkLst>
        </pc:spChg>
        <pc:spChg chg="mod">
          <ac:chgData name="Joseph Harding" userId="385b64f047ad7c0f" providerId="LiveId" clId="{CE10A95D-084D-415D-803A-8B77042B79BA}" dt="2026-05-11T20:18:25.903" v="9495" actId="1037"/>
          <ac:spMkLst>
            <pc:docMk/>
            <pc:sldMk cId="3737807679" sldId="439"/>
            <ac:spMk id="26" creationId="{CDB0BE22-A381-BB5D-0727-DDF4E7584846}"/>
          </ac:spMkLst>
        </pc:spChg>
        <pc:spChg chg="mod">
          <ac:chgData name="Joseph Harding" userId="385b64f047ad7c0f" providerId="LiveId" clId="{CE10A95D-084D-415D-803A-8B77042B79BA}" dt="2026-05-11T20:19:53.423" v="9562" actId="1038"/>
          <ac:spMkLst>
            <pc:docMk/>
            <pc:sldMk cId="3737807679" sldId="439"/>
            <ac:spMk id="27" creationId="{36FAE17D-AB33-DFF8-184B-5436A4CC1F68}"/>
          </ac:spMkLst>
        </pc:spChg>
        <pc:spChg chg="mod">
          <ac:chgData name="Joseph Harding" userId="385b64f047ad7c0f" providerId="LiveId" clId="{CE10A95D-084D-415D-803A-8B77042B79BA}" dt="2026-05-11T20:18:59.266" v="9509" actId="1076"/>
          <ac:spMkLst>
            <pc:docMk/>
            <pc:sldMk cId="3737807679" sldId="439"/>
            <ac:spMk id="28" creationId="{FCA6F0C6-45E0-4AF8-D0E6-1D56A85DF5F6}"/>
          </ac:spMkLst>
        </pc:spChg>
        <pc:spChg chg="mod">
          <ac:chgData name="Joseph Harding" userId="385b64f047ad7c0f" providerId="LiveId" clId="{CE10A95D-084D-415D-803A-8B77042B79BA}" dt="2026-05-11T20:19:29.751" v="9540" actId="6549"/>
          <ac:spMkLst>
            <pc:docMk/>
            <pc:sldMk cId="3737807679" sldId="439"/>
            <ac:spMk id="29" creationId="{9095309F-E8FF-4B25-83A1-A20DE63DC184}"/>
          </ac:spMkLst>
        </pc:spChg>
      </pc:sldChg>
      <pc:sldChg chg="addSp modSp del mod">
        <pc:chgData name="Joseph Harding" userId="385b64f047ad7c0f" providerId="LiveId" clId="{CE10A95D-084D-415D-803A-8B77042B79BA}" dt="2026-05-11T21:01:50.747" v="10521" actId="47"/>
        <pc:sldMkLst>
          <pc:docMk/>
          <pc:sldMk cId="566982680" sldId="440"/>
        </pc:sldMkLst>
        <pc:spChg chg="add mod">
          <ac:chgData name="Joseph Harding" userId="385b64f047ad7c0f" providerId="LiveId" clId="{CE10A95D-084D-415D-803A-8B77042B79BA}" dt="2026-05-11T01:36:10.485" v="8788" actId="1076"/>
          <ac:spMkLst>
            <pc:docMk/>
            <pc:sldMk cId="566982680" sldId="440"/>
            <ac:spMk id="3" creationId="{76CE3B62-74ED-0470-1611-773083BF36FF}"/>
          </ac:spMkLst>
        </pc:spChg>
        <pc:spChg chg="add mod">
          <ac:chgData name="Joseph Harding" userId="385b64f047ad7c0f" providerId="LiveId" clId="{CE10A95D-084D-415D-803A-8B77042B79BA}" dt="2026-05-11T01:36:10.485" v="8788" actId="1076"/>
          <ac:spMkLst>
            <pc:docMk/>
            <pc:sldMk cId="566982680" sldId="440"/>
            <ac:spMk id="4" creationId="{AA4595B9-02DC-1EBF-9A95-9F9BEA03FB1C}"/>
          </ac:spMkLst>
        </pc:spChg>
      </pc:sldChg>
      <pc:sldChg chg="modSp del mod">
        <pc:chgData name="Joseph Harding" userId="385b64f047ad7c0f" providerId="LiveId" clId="{CE10A95D-084D-415D-803A-8B77042B79BA}" dt="2026-05-11T20:09:42.314" v="9413" actId="47"/>
        <pc:sldMkLst>
          <pc:docMk/>
          <pc:sldMk cId="3351421964" sldId="441"/>
        </pc:sldMkLst>
        <pc:spChg chg="mod">
          <ac:chgData name="Joseph Harding" userId="385b64f047ad7c0f" providerId="LiveId" clId="{CE10A95D-084D-415D-803A-8B77042B79BA}" dt="2026-05-11T20:08:53.967" v="9399" actId="14100"/>
          <ac:spMkLst>
            <pc:docMk/>
            <pc:sldMk cId="3351421964" sldId="441"/>
            <ac:spMk id="2" creationId="{C84EE2CE-C343-08B4-35C4-F621DC96296F}"/>
          </ac:spMkLst>
        </pc:spChg>
        <pc:picChg chg="mod">
          <ac:chgData name="Joseph Harding" userId="385b64f047ad7c0f" providerId="LiveId" clId="{CE10A95D-084D-415D-803A-8B77042B79BA}" dt="2026-05-11T20:08:14.544" v="9397" actId="14826"/>
          <ac:picMkLst>
            <pc:docMk/>
            <pc:sldMk cId="3351421964" sldId="441"/>
            <ac:picMk id="5" creationId="{EBF61EFA-2C9B-3E61-206B-4FA7EBD99019}"/>
          </ac:picMkLst>
        </pc:picChg>
      </pc:sldChg>
      <pc:sldChg chg="modSp mod">
        <pc:chgData name="Joseph Harding" userId="385b64f047ad7c0f" providerId="LiveId" clId="{CE10A95D-084D-415D-803A-8B77042B79BA}" dt="2026-05-09T22:09:37.719" v="4011" actId="1076"/>
        <pc:sldMkLst>
          <pc:docMk/>
          <pc:sldMk cId="2559646739" sldId="443"/>
        </pc:sldMkLst>
        <pc:spChg chg="mod">
          <ac:chgData name="Joseph Harding" userId="385b64f047ad7c0f" providerId="LiveId" clId="{CE10A95D-084D-415D-803A-8B77042B79BA}" dt="2026-05-09T22:09:37.719" v="4011" actId="1076"/>
          <ac:spMkLst>
            <pc:docMk/>
            <pc:sldMk cId="2559646739" sldId="443"/>
            <ac:spMk id="2" creationId="{5DAD5BA6-E672-31B5-364D-C0CB820B87C6}"/>
          </ac:spMkLst>
        </pc:spChg>
      </pc:sldChg>
      <pc:sldChg chg="modSp mod">
        <pc:chgData name="Joseph Harding" userId="385b64f047ad7c0f" providerId="LiveId" clId="{CE10A95D-084D-415D-803A-8B77042B79BA}" dt="2026-05-11T20:03:30.059" v="9387" actId="114"/>
        <pc:sldMkLst>
          <pc:docMk/>
          <pc:sldMk cId="3725834611" sldId="444"/>
        </pc:sldMkLst>
        <pc:spChg chg="mod">
          <ac:chgData name="Joseph Harding" userId="385b64f047ad7c0f" providerId="LiveId" clId="{CE10A95D-084D-415D-803A-8B77042B79BA}" dt="2026-05-11T20:03:30.059" v="9387" actId="114"/>
          <ac:spMkLst>
            <pc:docMk/>
            <pc:sldMk cId="3725834611" sldId="444"/>
            <ac:spMk id="2" creationId="{ED355456-41E4-D410-6B62-1BC20F5C9339}"/>
          </ac:spMkLst>
        </pc:spChg>
        <pc:spChg chg="mod">
          <ac:chgData name="Joseph Harding" userId="385b64f047ad7c0f" providerId="LiveId" clId="{CE10A95D-084D-415D-803A-8B77042B79BA}" dt="2026-05-10T21:24:10.414" v="5828" actId="6549"/>
          <ac:spMkLst>
            <pc:docMk/>
            <pc:sldMk cId="3725834611" sldId="444"/>
            <ac:spMk id="3" creationId="{0ADCA9D3-1F89-33D4-EA87-09C1C1B94A6A}"/>
          </ac:spMkLst>
        </pc:spChg>
      </pc:sldChg>
      <pc:sldChg chg="addSp delSp modSp mod setBg">
        <pc:chgData name="Joseph Harding" userId="385b64f047ad7c0f" providerId="LiveId" clId="{CE10A95D-084D-415D-803A-8B77042B79BA}" dt="2026-05-10T22:50:47.070" v="6877" actId="403"/>
        <pc:sldMkLst>
          <pc:docMk/>
          <pc:sldMk cId="3148731008" sldId="445"/>
        </pc:sldMkLst>
        <pc:spChg chg="mod">
          <ac:chgData name="Joseph Harding" userId="385b64f047ad7c0f" providerId="LiveId" clId="{CE10A95D-084D-415D-803A-8B77042B79BA}" dt="2026-05-10T20:34:20.544" v="4735" actId="20577"/>
          <ac:spMkLst>
            <pc:docMk/>
            <pc:sldMk cId="3148731008" sldId="445"/>
            <ac:spMk id="2" creationId="{BB2C1D23-D9BD-71B2-DF48-45E6C0C49B9A}"/>
          </ac:spMkLst>
        </pc:spChg>
        <pc:spChg chg="add mod">
          <ac:chgData name="Joseph Harding" userId="385b64f047ad7c0f" providerId="LiveId" clId="{CE10A95D-084D-415D-803A-8B77042B79BA}" dt="2026-05-10T20:34:22.285" v="4736" actId="14100"/>
          <ac:spMkLst>
            <pc:docMk/>
            <pc:sldMk cId="3148731008" sldId="445"/>
            <ac:spMk id="3" creationId="{F958D1BA-9CDE-124D-C259-0BCA251A607A}"/>
          </ac:spMkLst>
        </pc:spChg>
        <pc:spChg chg="add mod">
          <ac:chgData name="Joseph Harding" userId="385b64f047ad7c0f" providerId="LiveId" clId="{CE10A95D-084D-415D-803A-8B77042B79BA}" dt="2026-05-10T22:50:47.070" v="6877" actId="403"/>
          <ac:spMkLst>
            <pc:docMk/>
            <pc:sldMk cId="3148731008" sldId="445"/>
            <ac:spMk id="5" creationId="{F4AE24DE-8CF8-B294-879C-11D791E3A451}"/>
          </ac:spMkLst>
        </pc:spChg>
        <pc:spChg chg="add">
          <ac:chgData name="Joseph Harding" userId="385b64f047ad7c0f" providerId="LiveId" clId="{CE10A95D-084D-415D-803A-8B77042B79BA}" dt="2026-05-09T22:24:24.324" v="4322" actId="26606"/>
          <ac:spMkLst>
            <pc:docMk/>
            <pc:sldMk cId="3148731008" sldId="445"/>
            <ac:spMk id="36" creationId="{8B3A2D1A-45FC-4F95-B150-1C13EF2F6D09}"/>
          </ac:spMkLst>
        </pc:spChg>
        <pc:spChg chg="add">
          <ac:chgData name="Joseph Harding" userId="385b64f047ad7c0f" providerId="LiveId" clId="{CE10A95D-084D-415D-803A-8B77042B79BA}" dt="2026-05-09T22:24:24.324" v="4322" actId="26606"/>
          <ac:spMkLst>
            <pc:docMk/>
            <pc:sldMk cId="3148731008" sldId="445"/>
            <ac:spMk id="38" creationId="{F3768FD5-DD7A-43C7-8DEA-1F5DB3CB5B95}"/>
          </ac:spMkLst>
        </pc:spChg>
        <pc:spChg chg="add mod">
          <ac:chgData name="Joseph Harding" userId="385b64f047ad7c0f" providerId="LiveId" clId="{CE10A95D-084D-415D-803A-8B77042B79BA}" dt="2026-05-10T20:32:52.174" v="4689" actId="14100"/>
          <ac:spMkLst>
            <pc:docMk/>
            <pc:sldMk cId="3148731008" sldId="445"/>
            <ac:spMk id="54" creationId="{18F5800D-DF35-CBC5-C333-317000667010}"/>
          </ac:spMkLst>
        </pc:spChg>
        <pc:picChg chg="mod">
          <ac:chgData name="Joseph Harding" userId="385b64f047ad7c0f" providerId="LiveId" clId="{CE10A95D-084D-415D-803A-8B77042B79BA}" dt="2026-05-09T22:32:47.281" v="4474" actId="14826"/>
          <ac:picMkLst>
            <pc:docMk/>
            <pc:sldMk cId="3148731008" sldId="445"/>
            <ac:picMk id="6" creationId="{8E78F6C7-8F0E-EB6B-3B2D-3F0EAB90FCC8}"/>
          </ac:picMkLst>
        </pc:picChg>
        <pc:picChg chg="add mod ord">
          <ac:chgData name="Joseph Harding" userId="385b64f047ad7c0f" providerId="LiveId" clId="{CE10A95D-084D-415D-803A-8B77042B79BA}" dt="2026-05-10T20:31:54.981" v="4681" actId="1035"/>
          <ac:picMkLst>
            <pc:docMk/>
            <pc:sldMk cId="3148731008" sldId="445"/>
            <ac:picMk id="53" creationId="{BC7DED2E-5E9A-2703-3EB9-B1A308A5CF4B}"/>
          </ac:picMkLst>
        </pc:picChg>
      </pc:sldChg>
      <pc:sldChg chg="addSp delSp modSp mod">
        <pc:chgData name="Joseph Harding" userId="385b64f047ad7c0f" providerId="LiveId" clId="{CE10A95D-084D-415D-803A-8B77042B79BA}" dt="2026-05-10T22:51:25.299" v="6883"/>
        <pc:sldMkLst>
          <pc:docMk/>
          <pc:sldMk cId="543517322" sldId="446"/>
        </pc:sldMkLst>
        <pc:spChg chg="mod">
          <ac:chgData name="Joseph Harding" userId="385b64f047ad7c0f" providerId="LiveId" clId="{CE10A95D-084D-415D-803A-8B77042B79BA}" dt="2026-05-10T22:51:25.299" v="6883"/>
          <ac:spMkLst>
            <pc:docMk/>
            <pc:sldMk cId="543517322" sldId="446"/>
            <ac:spMk id="2" creationId="{ECA83DC4-B939-1016-56B2-141A5A172C86}"/>
          </ac:spMkLst>
        </pc:spChg>
        <pc:spChg chg="mod">
          <ac:chgData name="Joseph Harding" userId="385b64f047ad7c0f" providerId="LiveId" clId="{CE10A95D-084D-415D-803A-8B77042B79BA}" dt="2026-05-10T21:03:05.553" v="5172" actId="1036"/>
          <ac:spMkLst>
            <pc:docMk/>
            <pc:sldMk cId="543517322" sldId="446"/>
            <ac:spMk id="3" creationId="{96796E05-78E7-5E84-6849-D66796F49F16}"/>
          </ac:spMkLst>
        </pc:spChg>
        <pc:spChg chg="add mod">
          <ac:chgData name="Joseph Harding" userId="385b64f047ad7c0f" providerId="LiveId" clId="{CE10A95D-084D-415D-803A-8B77042B79BA}" dt="2026-05-10T21:03:05.553" v="5172" actId="1036"/>
          <ac:spMkLst>
            <pc:docMk/>
            <pc:sldMk cId="543517322" sldId="446"/>
            <ac:spMk id="4" creationId="{6B286DFE-587C-FB4E-D6C1-9CD644F6C122}"/>
          </ac:spMkLst>
        </pc:spChg>
        <pc:spChg chg="add mod">
          <ac:chgData name="Joseph Harding" userId="385b64f047ad7c0f" providerId="LiveId" clId="{CE10A95D-084D-415D-803A-8B77042B79BA}" dt="2026-05-10T21:03:05.553" v="5172" actId="1036"/>
          <ac:spMkLst>
            <pc:docMk/>
            <pc:sldMk cId="543517322" sldId="446"/>
            <ac:spMk id="5" creationId="{4E85C7BB-19E0-1762-8D05-EE266C233462}"/>
          </ac:spMkLst>
        </pc:spChg>
        <pc:spChg chg="del mod">
          <ac:chgData name="Joseph Harding" userId="385b64f047ad7c0f" providerId="LiveId" clId="{CE10A95D-084D-415D-803A-8B77042B79BA}" dt="2026-05-10T20:50:42.551" v="4901" actId="478"/>
          <ac:spMkLst>
            <pc:docMk/>
            <pc:sldMk cId="543517322" sldId="446"/>
            <ac:spMk id="6" creationId="{5EF7EE42-B59E-DD8B-F6D8-3B7F449D2176}"/>
          </ac:spMkLst>
        </pc:spChg>
        <pc:spChg chg="add del mod">
          <ac:chgData name="Joseph Harding" userId="385b64f047ad7c0f" providerId="LiveId" clId="{CE10A95D-084D-415D-803A-8B77042B79BA}" dt="2026-05-10T20:55:03.921" v="4970" actId="931"/>
          <ac:spMkLst>
            <pc:docMk/>
            <pc:sldMk cId="543517322" sldId="446"/>
            <ac:spMk id="10" creationId="{8D3F1B84-AAF9-14B5-07E8-B7C60256B6C4}"/>
          </ac:spMkLst>
        </pc:spChg>
        <pc:spChg chg="add del mod">
          <ac:chgData name="Joseph Harding" userId="385b64f047ad7c0f" providerId="LiveId" clId="{CE10A95D-084D-415D-803A-8B77042B79BA}" dt="2026-05-10T20:59:46.739" v="5049" actId="478"/>
          <ac:spMkLst>
            <pc:docMk/>
            <pc:sldMk cId="543517322" sldId="446"/>
            <ac:spMk id="13" creationId="{2ECD6571-884C-41BE-0888-35C46536A585}"/>
          </ac:spMkLst>
        </pc:spChg>
        <pc:spChg chg="add mod">
          <ac:chgData name="Joseph Harding" userId="385b64f047ad7c0f" providerId="LiveId" clId="{CE10A95D-084D-415D-803A-8B77042B79BA}" dt="2026-05-10T21:03:05.553" v="5172" actId="1036"/>
          <ac:spMkLst>
            <pc:docMk/>
            <pc:sldMk cId="543517322" sldId="446"/>
            <ac:spMk id="14" creationId="{CF391F69-42BD-A9E9-D5DE-7E856B580128}"/>
          </ac:spMkLst>
        </pc:spChg>
        <pc:spChg chg="add mod">
          <ac:chgData name="Joseph Harding" userId="385b64f047ad7c0f" providerId="LiveId" clId="{CE10A95D-084D-415D-803A-8B77042B79BA}" dt="2026-05-10T21:03:05.553" v="5172" actId="1036"/>
          <ac:spMkLst>
            <pc:docMk/>
            <pc:sldMk cId="543517322" sldId="446"/>
            <ac:spMk id="15" creationId="{4C35A9C4-4B49-2CE0-02C2-DD7590893446}"/>
          </ac:spMkLst>
        </pc:spChg>
        <pc:spChg chg="add mod">
          <ac:chgData name="Joseph Harding" userId="385b64f047ad7c0f" providerId="LiveId" clId="{CE10A95D-084D-415D-803A-8B77042B79BA}" dt="2026-05-10T21:45:18.990" v="6384" actId="207"/>
          <ac:spMkLst>
            <pc:docMk/>
            <pc:sldMk cId="543517322" sldId="446"/>
            <ac:spMk id="16" creationId="{8AFB4AFB-A8F8-D025-0777-CE3CCE054A7A}"/>
          </ac:spMkLst>
        </pc:spChg>
        <pc:picChg chg="add del mod">
          <ac:chgData name="Joseph Harding" userId="385b64f047ad7c0f" providerId="LiveId" clId="{CE10A95D-084D-415D-803A-8B77042B79BA}" dt="2026-05-10T20:54:51.005" v="4968" actId="478"/>
          <ac:picMkLst>
            <pc:docMk/>
            <pc:sldMk cId="543517322" sldId="446"/>
            <ac:picMk id="8" creationId="{476E69D9-81C7-8478-06A1-F36DBD6878E9}"/>
          </ac:picMkLst>
        </pc:picChg>
        <pc:picChg chg="add mod ord">
          <ac:chgData name="Joseph Harding" userId="385b64f047ad7c0f" providerId="LiveId" clId="{CE10A95D-084D-415D-803A-8B77042B79BA}" dt="2026-05-10T21:03:53.575" v="5176" actId="14100"/>
          <ac:picMkLst>
            <pc:docMk/>
            <pc:sldMk cId="543517322" sldId="446"/>
            <ac:picMk id="12" creationId="{1D52D1BA-33A5-A4B7-1366-328F3DD4FCEF}"/>
          </ac:picMkLst>
        </pc:picChg>
      </pc:sldChg>
      <pc:sldChg chg="modSp add del mod">
        <pc:chgData name="Joseph Harding" userId="385b64f047ad7c0f" providerId="LiveId" clId="{CE10A95D-084D-415D-803A-8B77042B79BA}" dt="2026-05-10T21:05:32.846" v="5182" actId="47"/>
        <pc:sldMkLst>
          <pc:docMk/>
          <pc:sldMk cId="4099548478" sldId="447"/>
        </pc:sldMkLst>
        <pc:spChg chg="mod">
          <ac:chgData name="Joseph Harding" userId="385b64f047ad7c0f" providerId="LiveId" clId="{CE10A95D-084D-415D-803A-8B77042B79BA}" dt="2026-05-10T21:05:29.747" v="5181" actId="21"/>
          <ac:spMkLst>
            <pc:docMk/>
            <pc:sldMk cId="4099548478" sldId="447"/>
            <ac:spMk id="6" creationId="{B74AD595-C41D-9C33-6208-32D258F83470}"/>
          </ac:spMkLst>
        </pc:spChg>
      </pc:sldChg>
      <pc:sldChg chg="addSp delSp modSp add mod">
        <pc:chgData name="Joseph Harding" userId="385b64f047ad7c0f" providerId="LiveId" clId="{CE10A95D-084D-415D-803A-8B77042B79BA}" dt="2026-05-10T22:59:49.613" v="7021" actId="207"/>
        <pc:sldMkLst>
          <pc:docMk/>
          <pc:sldMk cId="191681211" sldId="448"/>
        </pc:sldMkLst>
        <pc:spChg chg="mod">
          <ac:chgData name="Joseph Harding" userId="385b64f047ad7c0f" providerId="LiveId" clId="{CE10A95D-084D-415D-803A-8B77042B79BA}" dt="2026-05-10T22:55:12.715" v="6928" actId="20577"/>
          <ac:spMkLst>
            <pc:docMk/>
            <pc:sldMk cId="191681211" sldId="448"/>
            <ac:spMk id="2" creationId="{73DCAEB3-F0A4-819F-F0E2-A81FB2F446F5}"/>
          </ac:spMkLst>
        </pc:spChg>
        <pc:spChg chg="del mod">
          <ac:chgData name="Joseph Harding" userId="385b64f047ad7c0f" providerId="LiveId" clId="{CE10A95D-084D-415D-803A-8B77042B79BA}" dt="2026-05-10T21:08:27.823" v="5258" actId="478"/>
          <ac:spMkLst>
            <pc:docMk/>
            <pc:sldMk cId="191681211" sldId="448"/>
            <ac:spMk id="3" creationId="{7AC2245E-B837-8E97-529E-C56A0F8AB697}"/>
          </ac:spMkLst>
        </pc:spChg>
        <pc:spChg chg="add del mod">
          <ac:chgData name="Joseph Harding" userId="385b64f047ad7c0f" providerId="LiveId" clId="{CE10A95D-084D-415D-803A-8B77042B79BA}" dt="2026-05-10T22:51:56.262" v="6890"/>
          <ac:spMkLst>
            <pc:docMk/>
            <pc:sldMk cId="191681211" sldId="448"/>
            <ac:spMk id="7" creationId="{667ACF71-868C-297D-A047-24104AA914D6}"/>
          </ac:spMkLst>
        </pc:spChg>
        <pc:spChg chg="add del mod">
          <ac:chgData name="Joseph Harding" userId="385b64f047ad7c0f" providerId="LiveId" clId="{CE10A95D-084D-415D-803A-8B77042B79BA}" dt="2026-05-10T21:08:31.791" v="5260" actId="478"/>
          <ac:spMkLst>
            <pc:docMk/>
            <pc:sldMk cId="191681211" sldId="448"/>
            <ac:spMk id="9" creationId="{9FDAE658-59C7-AC29-E187-A84D89FA1892}"/>
          </ac:spMkLst>
        </pc:spChg>
        <pc:spChg chg="add mod">
          <ac:chgData name="Joseph Harding" userId="385b64f047ad7c0f" providerId="LiveId" clId="{CE10A95D-084D-415D-803A-8B77042B79BA}" dt="2026-05-10T21:08:28.915" v="5259"/>
          <ac:spMkLst>
            <pc:docMk/>
            <pc:sldMk cId="191681211" sldId="448"/>
            <ac:spMk id="10" creationId="{6E955B77-94B7-517E-1283-EFF06ABDA665}"/>
          </ac:spMkLst>
        </pc:spChg>
        <pc:spChg chg="mod">
          <ac:chgData name="Joseph Harding" userId="385b64f047ad7c0f" providerId="LiveId" clId="{CE10A95D-084D-415D-803A-8B77042B79BA}" dt="2026-05-10T22:59:49.613" v="7021" actId="207"/>
          <ac:spMkLst>
            <pc:docMk/>
            <pc:sldMk cId="191681211" sldId="448"/>
            <ac:spMk id="15" creationId="{98165AF7-FA76-BAC9-804A-A4EAFA2CA45C}"/>
          </ac:spMkLst>
        </pc:spChg>
        <pc:graphicFrameChg chg="add mod modGraphic">
          <ac:chgData name="Joseph Harding" userId="385b64f047ad7c0f" providerId="LiveId" clId="{CE10A95D-084D-415D-803A-8B77042B79BA}" dt="2026-05-10T22:54:41.302" v="6926" actId="207"/>
          <ac:graphicFrameMkLst>
            <pc:docMk/>
            <pc:sldMk cId="191681211" sldId="448"/>
            <ac:graphicFrameMk id="11" creationId="{015CD4AA-FB5B-DD77-221E-71942C1A8B2D}"/>
          </ac:graphicFrameMkLst>
        </pc:graphicFrameChg>
        <pc:picChg chg="del">
          <ac:chgData name="Joseph Harding" userId="385b64f047ad7c0f" providerId="LiveId" clId="{CE10A95D-084D-415D-803A-8B77042B79BA}" dt="2026-05-10T21:05:37.116" v="5183" actId="478"/>
          <ac:picMkLst>
            <pc:docMk/>
            <pc:sldMk cId="191681211" sldId="448"/>
            <ac:picMk id="12" creationId="{90A46F06-5BE2-CD9A-7760-FD2F2C6D66EE}"/>
          </ac:picMkLst>
        </pc:picChg>
      </pc:sldChg>
      <pc:sldChg chg="addSp delSp modSp new del mod modClrScheme chgLayout">
        <pc:chgData name="Joseph Harding" userId="385b64f047ad7c0f" providerId="LiveId" clId="{CE10A95D-084D-415D-803A-8B77042B79BA}" dt="2026-05-10T21:05:10.646" v="5179" actId="47"/>
        <pc:sldMkLst>
          <pc:docMk/>
          <pc:sldMk cId="2275525631" sldId="448"/>
        </pc:sldMkLst>
        <pc:spChg chg="del mod ord">
          <ac:chgData name="Joseph Harding" userId="385b64f047ad7c0f" providerId="LiveId" clId="{CE10A95D-084D-415D-803A-8B77042B79BA}" dt="2026-05-10T20:52:04.748" v="4904" actId="700"/>
          <ac:spMkLst>
            <pc:docMk/>
            <pc:sldMk cId="2275525631" sldId="448"/>
            <ac:spMk id="2" creationId="{C1B5CA67-DC4A-9536-4547-EA0091F6D28E}"/>
          </ac:spMkLst>
        </pc:spChg>
        <pc:spChg chg="del mod ord">
          <ac:chgData name="Joseph Harding" userId="385b64f047ad7c0f" providerId="LiveId" clId="{CE10A95D-084D-415D-803A-8B77042B79BA}" dt="2026-05-10T20:52:04.748" v="4904" actId="700"/>
          <ac:spMkLst>
            <pc:docMk/>
            <pc:sldMk cId="2275525631" sldId="448"/>
            <ac:spMk id="3" creationId="{11097DE0-D4AD-591D-13C3-B4C63CFDB466}"/>
          </ac:spMkLst>
        </pc:spChg>
        <pc:spChg chg="del">
          <ac:chgData name="Joseph Harding" userId="385b64f047ad7c0f" providerId="LiveId" clId="{CE10A95D-084D-415D-803A-8B77042B79BA}" dt="2026-05-10T20:52:04.748" v="4904" actId="700"/>
          <ac:spMkLst>
            <pc:docMk/>
            <pc:sldMk cId="2275525631" sldId="448"/>
            <ac:spMk id="4" creationId="{F624E0CF-D7E9-3495-AAAE-BA8C009680A2}"/>
          </ac:spMkLst>
        </pc:spChg>
        <pc:spChg chg="add mod ord">
          <ac:chgData name="Joseph Harding" userId="385b64f047ad7c0f" providerId="LiveId" clId="{CE10A95D-084D-415D-803A-8B77042B79BA}" dt="2026-05-10T20:53:43.149" v="4933" actId="113"/>
          <ac:spMkLst>
            <pc:docMk/>
            <pc:sldMk cId="2275525631" sldId="448"/>
            <ac:spMk id="5" creationId="{370BD84C-28C0-8ECA-992F-A6FCF7A8CD60}"/>
          </ac:spMkLst>
        </pc:spChg>
        <pc:spChg chg="add del mod ord">
          <ac:chgData name="Joseph Harding" userId="385b64f047ad7c0f" providerId="LiveId" clId="{CE10A95D-084D-415D-803A-8B77042B79BA}" dt="2026-05-10T20:53:13.884" v="4905" actId="931"/>
          <ac:spMkLst>
            <pc:docMk/>
            <pc:sldMk cId="2275525631" sldId="448"/>
            <ac:spMk id="6" creationId="{26EAF81D-160B-79FA-8453-12F922264C6D}"/>
          </ac:spMkLst>
        </pc:spChg>
        <pc:picChg chg="add mod ord">
          <ac:chgData name="Joseph Harding" userId="385b64f047ad7c0f" providerId="LiveId" clId="{CE10A95D-084D-415D-803A-8B77042B79BA}" dt="2026-05-10T20:53:54.215" v="4952" actId="1036"/>
          <ac:picMkLst>
            <pc:docMk/>
            <pc:sldMk cId="2275525631" sldId="448"/>
            <ac:picMk id="8" creationId="{1EEC3346-7AE6-A57D-F2AF-1002DAA074B0}"/>
          </ac:picMkLst>
        </pc:picChg>
      </pc:sldChg>
      <pc:sldChg chg="addSp delSp modSp new del mod">
        <pc:chgData name="Joseph Harding" userId="385b64f047ad7c0f" providerId="LiveId" clId="{CE10A95D-084D-415D-803A-8B77042B79BA}" dt="2026-05-11T01:09:02.635" v="7243" actId="47"/>
        <pc:sldMkLst>
          <pc:docMk/>
          <pc:sldMk cId="4110145415" sldId="449"/>
        </pc:sldMkLst>
        <pc:spChg chg="mod">
          <ac:chgData name="Joseph Harding" userId="385b64f047ad7c0f" providerId="LiveId" clId="{CE10A95D-084D-415D-803A-8B77042B79BA}" dt="2026-05-10T21:16:07.575" v="5704" actId="1035"/>
          <ac:spMkLst>
            <pc:docMk/>
            <pc:sldMk cId="4110145415" sldId="449"/>
            <ac:spMk id="2" creationId="{64AAFCB9-CB13-7F9A-3C51-4129BB7ACBC2}"/>
          </ac:spMkLst>
        </pc:spChg>
        <pc:spChg chg="mod">
          <ac:chgData name="Joseph Harding" userId="385b64f047ad7c0f" providerId="LiveId" clId="{CE10A95D-084D-415D-803A-8B77042B79BA}" dt="2026-05-11T01:07:42.325" v="7161" actId="21"/>
          <ac:spMkLst>
            <pc:docMk/>
            <pc:sldMk cId="4110145415" sldId="449"/>
            <ac:spMk id="3" creationId="{BE1E741C-C169-16C3-32F5-FA8DBB708AF5}"/>
          </ac:spMkLst>
        </pc:spChg>
        <pc:graphicFrameChg chg="add del mod modGraphic">
          <ac:chgData name="Joseph Harding" userId="385b64f047ad7c0f" providerId="LiveId" clId="{CE10A95D-084D-415D-803A-8B77042B79BA}" dt="2026-05-10T21:47:18.842" v="6463" actId="478"/>
          <ac:graphicFrameMkLst>
            <pc:docMk/>
            <pc:sldMk cId="4110145415" sldId="449"/>
            <ac:graphicFrameMk id="4" creationId="{D3E1A91D-BF0B-35E4-E20E-FEDB72423F82}"/>
          </ac:graphicFrameMkLst>
        </pc:graphicFrameChg>
      </pc:sldChg>
      <pc:sldChg chg="addSp delSp modSp add mod">
        <pc:chgData name="Joseph Harding" userId="385b64f047ad7c0f" providerId="LiveId" clId="{CE10A95D-084D-415D-803A-8B77042B79BA}" dt="2026-05-11T01:42:33.370" v="9373"/>
        <pc:sldMkLst>
          <pc:docMk/>
          <pc:sldMk cId="1813431714" sldId="450"/>
        </pc:sldMkLst>
        <pc:spChg chg="mod">
          <ac:chgData name="Joseph Harding" userId="385b64f047ad7c0f" providerId="LiveId" clId="{CE10A95D-084D-415D-803A-8B77042B79BA}" dt="2026-05-11T01:38:25.291" v="8793" actId="207"/>
          <ac:spMkLst>
            <pc:docMk/>
            <pc:sldMk cId="1813431714" sldId="450"/>
            <ac:spMk id="2" creationId="{61D291BA-EF8F-936F-2E46-598E0CDA2977}"/>
          </ac:spMkLst>
        </pc:spChg>
        <pc:spChg chg="del">
          <ac:chgData name="Joseph Harding" userId="385b64f047ad7c0f" providerId="LiveId" clId="{CE10A95D-084D-415D-803A-8B77042B79BA}" dt="2026-05-11T01:26:21.963" v="7958" actId="478"/>
          <ac:spMkLst>
            <pc:docMk/>
            <pc:sldMk cId="1813431714" sldId="450"/>
            <ac:spMk id="4" creationId="{1B128EFD-15E6-A7D4-6B43-39A60BABCA43}"/>
          </ac:spMkLst>
        </pc:spChg>
        <pc:spChg chg="del">
          <ac:chgData name="Joseph Harding" userId="385b64f047ad7c0f" providerId="LiveId" clId="{CE10A95D-084D-415D-803A-8B77042B79BA}" dt="2026-05-11T01:26:20.541" v="7957" actId="478"/>
          <ac:spMkLst>
            <pc:docMk/>
            <pc:sldMk cId="1813431714" sldId="450"/>
            <ac:spMk id="5" creationId="{DCDF0F23-7315-E9B8-42A1-A6F1311ECB02}"/>
          </ac:spMkLst>
        </pc:spChg>
        <pc:spChg chg="mod">
          <ac:chgData name="Joseph Harding" userId="385b64f047ad7c0f" providerId="LiveId" clId="{CE10A95D-084D-415D-803A-8B77042B79BA}" dt="2026-05-11T01:42:33.370" v="9373"/>
          <ac:spMkLst>
            <pc:docMk/>
            <pc:sldMk cId="1813431714" sldId="450"/>
            <ac:spMk id="7" creationId="{83F0B172-DDD7-966C-876E-B4BACC177065}"/>
          </ac:spMkLst>
        </pc:spChg>
        <pc:spChg chg="del">
          <ac:chgData name="Joseph Harding" userId="385b64f047ad7c0f" providerId="LiveId" clId="{CE10A95D-084D-415D-803A-8B77042B79BA}" dt="2026-05-11T01:26:28.642" v="7960" actId="478"/>
          <ac:spMkLst>
            <pc:docMk/>
            <pc:sldMk cId="1813431714" sldId="450"/>
            <ac:spMk id="10" creationId="{DA461B0C-E2FF-F386-AC94-1A1431E7D27C}"/>
          </ac:spMkLst>
        </pc:spChg>
        <pc:spChg chg="del">
          <ac:chgData name="Joseph Harding" userId="385b64f047ad7c0f" providerId="LiveId" clId="{CE10A95D-084D-415D-803A-8B77042B79BA}" dt="2026-05-11T01:26:23.869" v="7959" actId="478"/>
          <ac:spMkLst>
            <pc:docMk/>
            <pc:sldMk cId="1813431714" sldId="450"/>
            <ac:spMk id="14" creationId="{53BA7649-1ECF-0A04-ECD0-67C6B27D44E0}"/>
          </ac:spMkLst>
        </pc:spChg>
        <pc:spChg chg="del mod">
          <ac:chgData name="Joseph Harding" userId="385b64f047ad7c0f" providerId="LiveId" clId="{CE10A95D-084D-415D-803A-8B77042B79BA}" dt="2026-05-11T01:26:34.515" v="7961" actId="478"/>
          <ac:spMkLst>
            <pc:docMk/>
            <pc:sldMk cId="1813431714" sldId="450"/>
            <ac:spMk id="15" creationId="{23120934-E493-09BB-3A3B-EC85964D0CA1}"/>
          </ac:spMkLst>
        </pc:spChg>
        <pc:graphicFrameChg chg="add mod">
          <ac:chgData name="Joseph Harding" userId="385b64f047ad7c0f" providerId="LiveId" clId="{CE10A95D-084D-415D-803A-8B77042B79BA}" dt="2026-05-11T01:14:03.335" v="7567"/>
          <ac:graphicFrameMkLst>
            <pc:docMk/>
            <pc:sldMk cId="1813431714" sldId="450"/>
            <ac:graphicFrameMk id="3" creationId="{20CB51B0-CA51-1536-3F4D-A97062F1D04F}"/>
          </ac:graphicFrameMkLst>
        </pc:graphicFrameChg>
        <pc:graphicFrameChg chg="add mod">
          <ac:chgData name="Joseph Harding" userId="385b64f047ad7c0f" providerId="LiveId" clId="{CE10A95D-084D-415D-803A-8B77042B79BA}" dt="2026-05-11T01:19:52.058" v="7728"/>
          <ac:graphicFrameMkLst>
            <pc:docMk/>
            <pc:sldMk cId="1813431714" sldId="450"/>
            <ac:graphicFrameMk id="6" creationId="{D284BF7D-9783-6064-A22A-DFB8D18EF0AA}"/>
          </ac:graphicFrameMkLst>
        </pc:graphicFrameChg>
        <pc:graphicFrameChg chg="add mod">
          <ac:chgData name="Joseph Harding" userId="385b64f047ad7c0f" providerId="LiveId" clId="{CE10A95D-084D-415D-803A-8B77042B79BA}" dt="2026-05-11T01:23:32.286" v="7755"/>
          <ac:graphicFrameMkLst>
            <pc:docMk/>
            <pc:sldMk cId="1813431714" sldId="450"/>
            <ac:graphicFrameMk id="8" creationId="{CEFD0C01-0C70-B623-8356-9FED1EF2E934}"/>
          </ac:graphicFrameMkLst>
        </pc:graphicFrameChg>
        <pc:graphicFrameChg chg="add mod">
          <ac:chgData name="Joseph Harding" userId="385b64f047ad7c0f" providerId="LiveId" clId="{CE10A95D-084D-415D-803A-8B77042B79BA}" dt="2026-05-11T01:25:28.547" v="7849"/>
          <ac:graphicFrameMkLst>
            <pc:docMk/>
            <pc:sldMk cId="1813431714" sldId="450"/>
            <ac:graphicFrameMk id="9" creationId="{F132B437-056D-10B1-C049-88FF2D23A6C8}"/>
          </ac:graphicFrameMkLst>
        </pc:graphicFrameChg>
      </pc:sldChg>
      <pc:sldChg chg="addSp delSp modSp new mod ord modClrScheme chgLayout">
        <pc:chgData name="Joseph Harding" userId="385b64f047ad7c0f" providerId="LiveId" clId="{CE10A95D-084D-415D-803A-8B77042B79BA}" dt="2026-05-10T22:49:36.189" v="6865"/>
        <pc:sldMkLst>
          <pc:docMk/>
          <pc:sldMk cId="1699185330" sldId="451"/>
        </pc:sldMkLst>
        <pc:spChg chg="mod ord">
          <ac:chgData name="Joseph Harding" userId="385b64f047ad7c0f" providerId="LiveId" clId="{CE10A95D-084D-415D-803A-8B77042B79BA}" dt="2026-05-10T21:22:46.578" v="5803" actId="1035"/>
          <ac:spMkLst>
            <pc:docMk/>
            <pc:sldMk cId="1699185330" sldId="451"/>
            <ac:spMk id="2" creationId="{30ACDC0A-9231-EA9F-72D0-FAC4D3C41D26}"/>
          </ac:spMkLst>
        </pc:spChg>
        <pc:spChg chg="del mod ord">
          <ac:chgData name="Joseph Harding" userId="385b64f047ad7c0f" providerId="LiveId" clId="{CE10A95D-084D-415D-803A-8B77042B79BA}" dt="2026-05-10T21:17:34.315" v="5741" actId="700"/>
          <ac:spMkLst>
            <pc:docMk/>
            <pc:sldMk cId="1699185330" sldId="451"/>
            <ac:spMk id="3" creationId="{CBB54337-69D0-F0F4-F94C-9F4EDEF33D40}"/>
          </ac:spMkLst>
        </pc:spChg>
        <pc:spChg chg="del">
          <ac:chgData name="Joseph Harding" userId="385b64f047ad7c0f" providerId="LiveId" clId="{CE10A95D-084D-415D-803A-8B77042B79BA}" dt="2026-05-10T21:17:34.315" v="5741" actId="700"/>
          <ac:spMkLst>
            <pc:docMk/>
            <pc:sldMk cId="1699185330" sldId="451"/>
            <ac:spMk id="4" creationId="{FBA9F5B3-496F-87F5-A799-74C4E78F71F9}"/>
          </ac:spMkLst>
        </pc:spChg>
        <pc:spChg chg="add del mod ord">
          <ac:chgData name="Joseph Harding" userId="385b64f047ad7c0f" providerId="LiveId" clId="{CE10A95D-084D-415D-803A-8B77042B79BA}" dt="2026-05-10T21:18:52.807" v="5744" actId="1032"/>
          <ac:spMkLst>
            <pc:docMk/>
            <pc:sldMk cId="1699185330" sldId="451"/>
            <ac:spMk id="5" creationId="{D6C81098-1D83-D1EE-70DA-9670363DE3E7}"/>
          </ac:spMkLst>
        </pc:spChg>
        <pc:spChg chg="add del mod">
          <ac:chgData name="Joseph Harding" userId="385b64f047ad7c0f" providerId="LiveId" clId="{CE10A95D-084D-415D-803A-8B77042B79BA}" dt="2026-05-10T21:21:33.799" v="5779" actId="1032"/>
          <ac:spMkLst>
            <pc:docMk/>
            <pc:sldMk cId="1699185330" sldId="451"/>
            <ac:spMk id="8" creationId="{8440FFC6-5D13-6D63-4682-F53847377C02}"/>
          </ac:spMkLst>
        </pc:spChg>
        <pc:spChg chg="add mod">
          <ac:chgData name="Joseph Harding" userId="385b64f047ad7c0f" providerId="LiveId" clId="{CE10A95D-084D-415D-803A-8B77042B79BA}" dt="2026-05-10T21:31:14.554" v="6220" actId="20577"/>
          <ac:spMkLst>
            <pc:docMk/>
            <pc:sldMk cId="1699185330" sldId="451"/>
            <ac:spMk id="10" creationId="{69D9C4A2-E401-579D-32A2-48B4C8FEDBDD}"/>
          </ac:spMkLst>
        </pc:spChg>
        <pc:spChg chg="add mod">
          <ac:chgData name="Joseph Harding" userId="385b64f047ad7c0f" providerId="LiveId" clId="{CE10A95D-084D-415D-803A-8B77042B79BA}" dt="2026-05-10T21:32:46.478" v="6279" actId="6549"/>
          <ac:spMkLst>
            <pc:docMk/>
            <pc:sldMk cId="1699185330" sldId="451"/>
            <ac:spMk id="11" creationId="{E00E1BBF-02EE-19D8-4F8A-EDB28D0E8540}"/>
          </ac:spMkLst>
        </pc:spChg>
        <pc:spChg chg="add mod">
          <ac:chgData name="Joseph Harding" userId="385b64f047ad7c0f" providerId="LiveId" clId="{CE10A95D-084D-415D-803A-8B77042B79BA}" dt="2026-05-10T22:48:40.847" v="6860" actId="6549"/>
          <ac:spMkLst>
            <pc:docMk/>
            <pc:sldMk cId="1699185330" sldId="451"/>
            <ac:spMk id="12" creationId="{F56971AA-699E-1FF4-B2F7-1C9B960ADC53}"/>
          </ac:spMkLst>
        </pc:spChg>
        <pc:spChg chg="add mod">
          <ac:chgData name="Joseph Harding" userId="385b64f047ad7c0f" providerId="LiveId" clId="{CE10A95D-084D-415D-803A-8B77042B79BA}" dt="2026-05-10T22:48:30.762" v="6853" actId="20577"/>
          <ac:spMkLst>
            <pc:docMk/>
            <pc:sldMk cId="1699185330" sldId="451"/>
            <ac:spMk id="13" creationId="{022D177E-1D3C-857F-00A5-F63715AC4D51}"/>
          </ac:spMkLst>
        </pc:spChg>
        <pc:spChg chg="add mod">
          <ac:chgData name="Joseph Harding" userId="385b64f047ad7c0f" providerId="LiveId" clId="{CE10A95D-084D-415D-803A-8B77042B79BA}" dt="2026-05-10T22:47:59.142" v="6839" actId="6549"/>
          <ac:spMkLst>
            <pc:docMk/>
            <pc:sldMk cId="1699185330" sldId="451"/>
            <ac:spMk id="14" creationId="{FEC4C68B-5BD3-23D6-9B63-4EA7A64792A7}"/>
          </ac:spMkLst>
        </pc:spChg>
        <pc:graphicFrameChg chg="add del mod modGraphic">
          <ac:chgData name="Joseph Harding" userId="385b64f047ad7c0f" providerId="LiveId" clId="{CE10A95D-084D-415D-803A-8B77042B79BA}" dt="2026-05-10T21:21:22.861" v="5778" actId="478"/>
          <ac:graphicFrameMkLst>
            <pc:docMk/>
            <pc:sldMk cId="1699185330" sldId="451"/>
            <ac:graphicFrameMk id="6" creationId="{872791BD-CCEA-C088-62EC-1A667FE37C5D}"/>
          </ac:graphicFrameMkLst>
        </pc:graphicFrameChg>
        <pc:graphicFrameChg chg="add mod modGraphic">
          <ac:chgData name="Joseph Harding" userId="385b64f047ad7c0f" providerId="LiveId" clId="{CE10A95D-084D-415D-803A-8B77042B79BA}" dt="2026-05-10T22:46:54.624" v="6791"/>
          <ac:graphicFrameMkLst>
            <pc:docMk/>
            <pc:sldMk cId="1699185330" sldId="451"/>
            <ac:graphicFrameMk id="9" creationId="{1207CEC4-81FE-FE9E-8193-687F685B41A5}"/>
          </ac:graphicFrameMkLst>
        </pc:graphicFrameChg>
      </pc:sldChg>
      <pc:sldChg chg="addSp delSp modSp add mod">
        <pc:chgData name="Joseph Harding" userId="385b64f047ad7c0f" providerId="LiveId" clId="{CE10A95D-084D-415D-803A-8B77042B79BA}" dt="2026-05-10T22:51:37.807" v="6885" actId="20577"/>
        <pc:sldMkLst>
          <pc:docMk/>
          <pc:sldMk cId="1513607024" sldId="452"/>
        </pc:sldMkLst>
        <pc:spChg chg="mod">
          <ac:chgData name="Joseph Harding" userId="385b64f047ad7c0f" providerId="LiveId" clId="{CE10A95D-084D-415D-803A-8B77042B79BA}" dt="2026-05-10T22:51:37.807" v="6885" actId="20577"/>
          <ac:spMkLst>
            <pc:docMk/>
            <pc:sldMk cId="1513607024" sldId="452"/>
            <ac:spMk id="2" creationId="{38A617C4-15DD-CBF4-7B65-47934977B4F0}"/>
          </ac:spMkLst>
        </pc:spChg>
        <pc:spChg chg="add del mod">
          <ac:chgData name="Joseph Harding" userId="385b64f047ad7c0f" providerId="LiveId" clId="{CE10A95D-084D-415D-803A-8B77042B79BA}" dt="2026-05-10T21:42:04.389" v="6314" actId="478"/>
          <ac:spMkLst>
            <pc:docMk/>
            <pc:sldMk cId="1513607024" sldId="452"/>
            <ac:spMk id="7" creationId="{4FB1C6B7-3ACA-9323-ABC5-768E53803A2B}"/>
          </ac:spMkLst>
        </pc:spChg>
        <pc:spChg chg="add mod">
          <ac:chgData name="Joseph Harding" userId="385b64f047ad7c0f" providerId="LiveId" clId="{CE10A95D-084D-415D-803A-8B77042B79BA}" dt="2026-05-10T21:44:42.529" v="6380" actId="20577"/>
          <ac:spMkLst>
            <pc:docMk/>
            <pc:sldMk cId="1513607024" sldId="452"/>
            <ac:spMk id="8" creationId="{9C91F021-38B2-8AA3-D31A-0359E6ADFFFE}"/>
          </ac:spMkLst>
        </pc:spChg>
        <pc:picChg chg="add del mod">
          <ac:chgData name="Joseph Harding" userId="385b64f047ad7c0f" providerId="LiveId" clId="{CE10A95D-084D-415D-803A-8B77042B79BA}" dt="2026-05-10T21:42:24.422" v="6315" actId="14826"/>
          <ac:picMkLst>
            <pc:docMk/>
            <pc:sldMk cId="1513607024" sldId="452"/>
            <ac:picMk id="12" creationId="{FB69AE7C-2A6E-9880-ABE3-3F432827F2E0}"/>
          </ac:picMkLst>
        </pc:picChg>
      </pc:sldChg>
      <pc:sldChg chg="modSp add del mod">
        <pc:chgData name="Joseph Harding" userId="385b64f047ad7c0f" providerId="LiveId" clId="{CE10A95D-084D-415D-803A-8B77042B79BA}" dt="2026-05-10T21:25:40.590" v="5840" actId="47"/>
        <pc:sldMkLst>
          <pc:docMk/>
          <pc:sldMk cId="2741943844" sldId="452"/>
        </pc:sldMkLst>
        <pc:graphicFrameChg chg="mod modGraphic">
          <ac:chgData name="Joseph Harding" userId="385b64f047ad7c0f" providerId="LiveId" clId="{CE10A95D-084D-415D-803A-8B77042B79BA}" dt="2026-05-10T21:25:33.388" v="5838"/>
          <ac:graphicFrameMkLst>
            <pc:docMk/>
            <pc:sldMk cId="2741943844" sldId="452"/>
            <ac:graphicFrameMk id="7" creationId="{BCABD6B2-C37A-DAEA-F4F9-47439FED1A0A}"/>
          </ac:graphicFrameMkLst>
        </pc:graphicFrameChg>
      </pc:sldChg>
      <pc:sldChg chg="addSp delSp modSp new mod setBg">
        <pc:chgData name="Joseph Harding" userId="385b64f047ad7c0f" providerId="LiveId" clId="{CE10A95D-084D-415D-803A-8B77042B79BA}" dt="2026-05-11T21:00:20.801" v="10517" actId="14826"/>
        <pc:sldMkLst>
          <pc:docMk/>
          <pc:sldMk cId="329956153" sldId="453"/>
        </pc:sldMkLst>
        <pc:spChg chg="mod">
          <ac:chgData name="Joseph Harding" userId="385b64f047ad7c0f" providerId="LiveId" clId="{CE10A95D-084D-415D-803A-8B77042B79BA}" dt="2026-05-11T20:09:39.053" v="9412" actId="113"/>
          <ac:spMkLst>
            <pc:docMk/>
            <pc:sldMk cId="329956153" sldId="453"/>
            <ac:spMk id="2" creationId="{C1ED7BB6-7054-5BC5-96AB-76056F14D8E7}"/>
          </ac:spMkLst>
        </pc:spChg>
        <pc:spChg chg="del mod">
          <ac:chgData name="Joseph Harding" userId="385b64f047ad7c0f" providerId="LiveId" clId="{CE10A95D-084D-415D-803A-8B77042B79BA}" dt="2026-05-11T20:09:18.617" v="9402" actId="931"/>
          <ac:spMkLst>
            <pc:docMk/>
            <pc:sldMk cId="329956153" sldId="453"/>
            <ac:spMk id="3" creationId="{8BDD18C2-0CFB-4780-355B-1AEB965B698C}"/>
          </ac:spMkLst>
        </pc:spChg>
        <pc:spChg chg="add">
          <ac:chgData name="Joseph Harding" userId="385b64f047ad7c0f" providerId="LiveId" clId="{CE10A95D-084D-415D-803A-8B77042B79BA}" dt="2026-05-11T20:09:14.061" v="9401" actId="26606"/>
          <ac:spMkLst>
            <pc:docMk/>
            <pc:sldMk cId="329956153" sldId="453"/>
            <ac:spMk id="8" creationId="{09588DA8-065E-4F6F-8EFD-43104AB2E0CF}"/>
          </ac:spMkLst>
        </pc:spChg>
        <pc:spChg chg="add">
          <ac:chgData name="Joseph Harding" userId="385b64f047ad7c0f" providerId="LiveId" clId="{CE10A95D-084D-415D-803A-8B77042B79BA}" dt="2026-05-11T20:09:14.061" v="9401" actId="26606"/>
          <ac:spMkLst>
            <pc:docMk/>
            <pc:sldMk cId="329956153" sldId="453"/>
            <ac:spMk id="10" creationId="{C4285719-470E-454C-AF62-8323075F1F5B}"/>
          </ac:spMkLst>
        </pc:spChg>
        <pc:spChg chg="add">
          <ac:chgData name="Joseph Harding" userId="385b64f047ad7c0f" providerId="LiveId" clId="{CE10A95D-084D-415D-803A-8B77042B79BA}" dt="2026-05-11T20:09:14.061" v="9401" actId="26606"/>
          <ac:spMkLst>
            <pc:docMk/>
            <pc:sldMk cId="329956153" sldId="453"/>
            <ac:spMk id="12" creationId="{CD9FE4EF-C4D8-49A0-B2FF-81D8DB7D8A24}"/>
          </ac:spMkLst>
        </pc:spChg>
        <pc:spChg chg="add">
          <ac:chgData name="Joseph Harding" userId="385b64f047ad7c0f" providerId="LiveId" clId="{CE10A95D-084D-415D-803A-8B77042B79BA}" dt="2026-05-11T20:09:14.061" v="9401" actId="26606"/>
          <ac:spMkLst>
            <pc:docMk/>
            <pc:sldMk cId="329956153" sldId="453"/>
            <ac:spMk id="14" creationId="{4300840D-0A0B-4512-BACA-B439D5B9C57C}"/>
          </ac:spMkLst>
        </pc:spChg>
        <pc:spChg chg="add">
          <ac:chgData name="Joseph Harding" userId="385b64f047ad7c0f" providerId="LiveId" clId="{CE10A95D-084D-415D-803A-8B77042B79BA}" dt="2026-05-11T20:09:14.061" v="9401" actId="26606"/>
          <ac:spMkLst>
            <pc:docMk/>
            <pc:sldMk cId="329956153" sldId="453"/>
            <ac:spMk id="16" creationId="{D2B78728-A580-49A7-84F9-6EF6F583ADE0}"/>
          </ac:spMkLst>
        </pc:spChg>
        <pc:spChg chg="add">
          <ac:chgData name="Joseph Harding" userId="385b64f047ad7c0f" providerId="LiveId" clId="{CE10A95D-084D-415D-803A-8B77042B79BA}" dt="2026-05-11T20:09:14.061" v="9401" actId="26606"/>
          <ac:spMkLst>
            <pc:docMk/>
            <pc:sldMk cId="329956153" sldId="453"/>
            <ac:spMk id="18" creationId="{38FAA1A1-D861-433F-88FA-1E9D6FD31D11}"/>
          </ac:spMkLst>
        </pc:spChg>
        <pc:spChg chg="add">
          <ac:chgData name="Joseph Harding" userId="385b64f047ad7c0f" providerId="LiveId" clId="{CE10A95D-084D-415D-803A-8B77042B79BA}" dt="2026-05-11T20:09:14.061" v="9401" actId="26606"/>
          <ac:spMkLst>
            <pc:docMk/>
            <pc:sldMk cId="329956153" sldId="453"/>
            <ac:spMk id="20" creationId="{8D71EDA1-87BF-4D5D-AB79-F346FD19278A}"/>
          </ac:spMkLst>
        </pc:spChg>
        <pc:picChg chg="add mod ord">
          <ac:chgData name="Joseph Harding" userId="385b64f047ad7c0f" providerId="LiveId" clId="{CE10A95D-084D-415D-803A-8B77042B79BA}" dt="2026-05-11T21:00:20.801" v="10517" actId="14826"/>
          <ac:picMkLst>
            <pc:docMk/>
            <pc:sldMk cId="329956153" sldId="453"/>
            <ac:picMk id="5" creationId="{C52A008A-C0FF-D8EF-8E3D-2B11078C6490}"/>
          </ac:picMkLst>
        </pc:picChg>
      </pc:sldChg>
      <pc:sldChg chg="addSp delSp modSp add del mod">
        <pc:chgData name="Joseph Harding" userId="385b64f047ad7c0f" providerId="LiveId" clId="{CE10A95D-084D-415D-803A-8B77042B79BA}" dt="2026-05-11T19:01:34.991" v="9374" actId="47"/>
        <pc:sldMkLst>
          <pc:docMk/>
          <pc:sldMk cId="1217402469" sldId="453"/>
        </pc:sldMkLst>
        <pc:spChg chg="del">
          <ac:chgData name="Joseph Harding" userId="385b64f047ad7c0f" providerId="LiveId" clId="{CE10A95D-084D-415D-803A-8B77042B79BA}" dt="2026-05-10T21:46:36.356" v="6388" actId="478"/>
          <ac:spMkLst>
            <pc:docMk/>
            <pc:sldMk cId="1217402469" sldId="453"/>
            <ac:spMk id="3" creationId="{0728B47A-EE4B-FE84-32CD-4BC5CD2501CF}"/>
          </ac:spMkLst>
        </pc:spChg>
        <pc:spChg chg="add del mod">
          <ac:chgData name="Joseph Harding" userId="385b64f047ad7c0f" providerId="LiveId" clId="{CE10A95D-084D-415D-803A-8B77042B79BA}" dt="2026-05-10T21:46:38.851" v="6389" actId="478"/>
          <ac:spMkLst>
            <pc:docMk/>
            <pc:sldMk cId="1217402469" sldId="453"/>
            <ac:spMk id="6" creationId="{0A5471E6-2475-9EF3-86CF-C85D4155C023}"/>
          </ac:spMkLst>
        </pc:spChg>
        <pc:graphicFrameChg chg="mod modGraphic">
          <ac:chgData name="Joseph Harding" userId="385b64f047ad7c0f" providerId="LiveId" clId="{CE10A95D-084D-415D-803A-8B77042B79BA}" dt="2026-05-11T01:08:59.612" v="7242" actId="5793"/>
          <ac:graphicFrameMkLst>
            <pc:docMk/>
            <pc:sldMk cId="1217402469" sldId="453"/>
            <ac:graphicFrameMk id="4" creationId="{6DA7A19F-B3A0-B908-4C84-F2D62A37D3D9}"/>
          </ac:graphicFrameMkLst>
        </pc:graphicFrameChg>
      </pc:sldChg>
      <pc:sldChg chg="delSp modSp new mod modClrScheme chgLayout">
        <pc:chgData name="Joseph Harding" userId="385b64f047ad7c0f" providerId="LiveId" clId="{CE10A95D-084D-415D-803A-8B77042B79BA}" dt="2026-05-11T20:14:53.742" v="9462" actId="1076"/>
        <pc:sldMkLst>
          <pc:docMk/>
          <pc:sldMk cId="3601908508" sldId="454"/>
        </pc:sldMkLst>
        <pc:spChg chg="mod ord">
          <ac:chgData name="Joseph Harding" userId="385b64f047ad7c0f" providerId="LiveId" clId="{CE10A95D-084D-415D-803A-8B77042B79BA}" dt="2026-05-11T20:14:53.742" v="9462" actId="1076"/>
          <ac:spMkLst>
            <pc:docMk/>
            <pc:sldMk cId="3601908508" sldId="454"/>
            <ac:spMk id="2" creationId="{EA803520-B732-3E88-6BC8-96C2A27AFDD8}"/>
          </ac:spMkLst>
        </pc:spChg>
        <pc:spChg chg="del">
          <ac:chgData name="Joseph Harding" userId="385b64f047ad7c0f" providerId="LiveId" clId="{CE10A95D-084D-415D-803A-8B77042B79BA}" dt="2026-05-11T20:14:46.165" v="9461" actId="700"/>
          <ac:spMkLst>
            <pc:docMk/>
            <pc:sldMk cId="3601908508" sldId="454"/>
            <ac:spMk id="3" creationId="{58906F3C-FE80-B7B1-1195-50C9131BDD44}"/>
          </ac:spMkLst>
        </pc:spChg>
      </pc:sldChg>
      <pc:sldChg chg="delSp modSp add mod setBg delDesignElem">
        <pc:chgData name="Joseph Harding" userId="385b64f047ad7c0f" providerId="LiveId" clId="{CE10A95D-084D-415D-803A-8B77042B79BA}" dt="2026-05-11T20:31:47.016" v="9646" actId="6549"/>
        <pc:sldMkLst>
          <pc:docMk/>
          <pc:sldMk cId="1755819112" sldId="455"/>
        </pc:sldMkLst>
        <pc:spChg chg="mod">
          <ac:chgData name="Joseph Harding" userId="385b64f047ad7c0f" providerId="LiveId" clId="{CE10A95D-084D-415D-803A-8B77042B79BA}" dt="2026-05-11T20:31:47.016" v="9646" actId="6549"/>
          <ac:spMkLst>
            <pc:docMk/>
            <pc:sldMk cId="1755819112" sldId="455"/>
            <ac:spMk id="2" creationId="{22492865-EFDE-7821-1834-B7AA03799E1F}"/>
          </ac:spMkLst>
        </pc:spChg>
        <pc:spChg chg="del">
          <ac:chgData name="Joseph Harding" userId="385b64f047ad7c0f" providerId="LiveId" clId="{CE10A95D-084D-415D-803A-8B77042B79BA}" dt="2026-05-11T20:30:33.755" v="9616"/>
          <ac:spMkLst>
            <pc:docMk/>
            <pc:sldMk cId="1755819112" sldId="455"/>
            <ac:spMk id="8" creationId="{83931B8F-B112-8912-D0FC-829040AFEEBF}"/>
          </ac:spMkLst>
        </pc:spChg>
        <pc:spChg chg="del">
          <ac:chgData name="Joseph Harding" userId="385b64f047ad7c0f" providerId="LiveId" clId="{CE10A95D-084D-415D-803A-8B77042B79BA}" dt="2026-05-11T20:30:33.755" v="9616"/>
          <ac:spMkLst>
            <pc:docMk/>
            <pc:sldMk cId="1755819112" sldId="455"/>
            <ac:spMk id="10" creationId="{02491EB4-7BFA-8957-6BE9-9F55662F865B}"/>
          </ac:spMkLst>
        </pc:spChg>
        <pc:spChg chg="del">
          <ac:chgData name="Joseph Harding" userId="385b64f047ad7c0f" providerId="LiveId" clId="{CE10A95D-084D-415D-803A-8B77042B79BA}" dt="2026-05-11T20:30:33.755" v="9616"/>
          <ac:spMkLst>
            <pc:docMk/>
            <pc:sldMk cId="1755819112" sldId="455"/>
            <ac:spMk id="12" creationId="{F6FFDEF1-A289-B946-1E86-6E2F451B3383}"/>
          </ac:spMkLst>
        </pc:spChg>
        <pc:spChg chg="del">
          <ac:chgData name="Joseph Harding" userId="385b64f047ad7c0f" providerId="LiveId" clId="{CE10A95D-084D-415D-803A-8B77042B79BA}" dt="2026-05-11T20:30:33.755" v="9616"/>
          <ac:spMkLst>
            <pc:docMk/>
            <pc:sldMk cId="1755819112" sldId="455"/>
            <ac:spMk id="14" creationId="{2D489713-6B5C-2769-7D6B-9ED170B914B6}"/>
          </ac:spMkLst>
        </pc:spChg>
        <pc:spChg chg="del">
          <ac:chgData name="Joseph Harding" userId="385b64f047ad7c0f" providerId="LiveId" clId="{CE10A95D-084D-415D-803A-8B77042B79BA}" dt="2026-05-11T20:30:33.755" v="9616"/>
          <ac:spMkLst>
            <pc:docMk/>
            <pc:sldMk cId="1755819112" sldId="455"/>
            <ac:spMk id="16" creationId="{5B162C59-1BC6-5E2B-FAD8-1B0AD4AC2A55}"/>
          </ac:spMkLst>
        </pc:spChg>
        <pc:spChg chg="del">
          <ac:chgData name="Joseph Harding" userId="385b64f047ad7c0f" providerId="LiveId" clId="{CE10A95D-084D-415D-803A-8B77042B79BA}" dt="2026-05-11T20:30:33.755" v="9616"/>
          <ac:spMkLst>
            <pc:docMk/>
            <pc:sldMk cId="1755819112" sldId="455"/>
            <ac:spMk id="18" creationId="{F58FA979-F6F7-7A10-B543-B92A3CB70770}"/>
          </ac:spMkLst>
        </pc:spChg>
        <pc:spChg chg="del">
          <ac:chgData name="Joseph Harding" userId="385b64f047ad7c0f" providerId="LiveId" clId="{CE10A95D-084D-415D-803A-8B77042B79BA}" dt="2026-05-11T20:30:33.755" v="9616"/>
          <ac:spMkLst>
            <pc:docMk/>
            <pc:sldMk cId="1755819112" sldId="455"/>
            <ac:spMk id="20" creationId="{6B5273B5-5A16-96B3-A36F-D16856B3E5AC}"/>
          </ac:spMkLst>
        </pc:spChg>
        <pc:picChg chg="mod">
          <ac:chgData name="Joseph Harding" userId="385b64f047ad7c0f" providerId="LiveId" clId="{CE10A95D-084D-415D-803A-8B77042B79BA}" dt="2026-05-11T20:30:50.034" v="9617" actId="14826"/>
          <ac:picMkLst>
            <pc:docMk/>
            <pc:sldMk cId="1755819112" sldId="455"/>
            <ac:picMk id="5" creationId="{4C4CD63A-3585-0AC6-A0BE-2AB70ADCAE0C}"/>
          </ac:picMkLst>
        </pc:picChg>
      </pc:sldChg>
      <pc:sldChg chg="addSp delSp modSp new mod modClrScheme chgLayout">
        <pc:chgData name="Joseph Harding" userId="385b64f047ad7c0f" providerId="LiveId" clId="{CE10A95D-084D-415D-803A-8B77042B79BA}" dt="2026-05-11T21:01:11.303" v="10520" actId="1076"/>
        <pc:sldMkLst>
          <pc:docMk/>
          <pc:sldMk cId="4255538020" sldId="456"/>
        </pc:sldMkLst>
        <pc:spChg chg="del mod ord">
          <ac:chgData name="Joseph Harding" userId="385b64f047ad7c0f" providerId="LiveId" clId="{CE10A95D-084D-415D-803A-8B77042B79BA}" dt="2026-05-11T20:34:23.469" v="9649" actId="700"/>
          <ac:spMkLst>
            <pc:docMk/>
            <pc:sldMk cId="4255538020" sldId="456"/>
            <ac:spMk id="2" creationId="{19C7C340-AF8C-E23C-7D31-C24C21C5A13D}"/>
          </ac:spMkLst>
        </pc:spChg>
        <pc:spChg chg="del mod ord">
          <ac:chgData name="Joseph Harding" userId="385b64f047ad7c0f" providerId="LiveId" clId="{CE10A95D-084D-415D-803A-8B77042B79BA}" dt="2026-05-11T20:34:23.469" v="9649" actId="700"/>
          <ac:spMkLst>
            <pc:docMk/>
            <pc:sldMk cId="4255538020" sldId="456"/>
            <ac:spMk id="3" creationId="{1161C2BB-536A-D0FE-6E8B-DC6B19CDB3C6}"/>
          </ac:spMkLst>
        </pc:spChg>
        <pc:spChg chg="del">
          <ac:chgData name="Joseph Harding" userId="385b64f047ad7c0f" providerId="LiveId" clId="{CE10A95D-084D-415D-803A-8B77042B79BA}" dt="2026-05-11T20:34:23.469" v="9649" actId="700"/>
          <ac:spMkLst>
            <pc:docMk/>
            <pc:sldMk cId="4255538020" sldId="456"/>
            <ac:spMk id="4" creationId="{2C7E0A50-1AC6-123E-ED67-10AF0B0AC0FE}"/>
          </ac:spMkLst>
        </pc:spChg>
        <pc:spChg chg="add del mod ord">
          <ac:chgData name="Joseph Harding" userId="385b64f047ad7c0f" providerId="LiveId" clId="{CE10A95D-084D-415D-803A-8B77042B79BA}" dt="2026-05-11T20:34:52.521" v="9652" actId="700"/>
          <ac:spMkLst>
            <pc:docMk/>
            <pc:sldMk cId="4255538020" sldId="456"/>
            <ac:spMk id="5" creationId="{595157E5-B83C-AC73-4FA0-F6BCF02DA7BD}"/>
          </ac:spMkLst>
        </pc:spChg>
        <pc:spChg chg="add del mod ord">
          <ac:chgData name="Joseph Harding" userId="385b64f047ad7c0f" providerId="LiveId" clId="{CE10A95D-084D-415D-803A-8B77042B79BA}" dt="2026-05-11T20:34:32.135" v="9650" actId="931"/>
          <ac:spMkLst>
            <pc:docMk/>
            <pc:sldMk cId="4255538020" sldId="456"/>
            <ac:spMk id="6" creationId="{AC4BCE0D-7E20-F457-DF51-9EE28F0C582B}"/>
          </ac:spMkLst>
        </pc:spChg>
        <pc:spChg chg="add del mod ord">
          <ac:chgData name="Joseph Harding" userId="385b64f047ad7c0f" providerId="LiveId" clId="{CE10A95D-084D-415D-803A-8B77042B79BA}" dt="2026-05-11T20:36:10.973" v="9671" actId="478"/>
          <ac:spMkLst>
            <pc:docMk/>
            <pc:sldMk cId="4255538020" sldId="456"/>
            <ac:spMk id="9" creationId="{85A34AB7-DCA8-9EBE-59D1-951D18095621}"/>
          </ac:spMkLst>
        </pc:spChg>
        <pc:spChg chg="add del mod ord">
          <ac:chgData name="Joseph Harding" userId="385b64f047ad7c0f" providerId="LiveId" clId="{CE10A95D-084D-415D-803A-8B77042B79BA}" dt="2026-05-11T20:34:59.749" v="9653" actId="931"/>
          <ac:spMkLst>
            <pc:docMk/>
            <pc:sldMk cId="4255538020" sldId="456"/>
            <ac:spMk id="10" creationId="{7AAD3D68-66CC-7189-E9EA-B5BC0A1F6A7B}"/>
          </ac:spMkLst>
        </pc:spChg>
        <pc:spChg chg="add del mod">
          <ac:chgData name="Joseph Harding" userId="385b64f047ad7c0f" providerId="LiveId" clId="{CE10A95D-084D-415D-803A-8B77042B79BA}" dt="2026-05-11T20:35:35.253" v="9656" actId="931"/>
          <ac:spMkLst>
            <pc:docMk/>
            <pc:sldMk cId="4255538020" sldId="456"/>
            <ac:spMk id="14" creationId="{4C2DD6EB-B38F-BF63-214A-D855F3541FD5}"/>
          </ac:spMkLst>
        </pc:spChg>
        <pc:spChg chg="add del mod">
          <ac:chgData name="Joseph Harding" userId="385b64f047ad7c0f" providerId="LiveId" clId="{CE10A95D-084D-415D-803A-8B77042B79BA}" dt="2026-05-11T20:36:14.180" v="9672" actId="478"/>
          <ac:spMkLst>
            <pc:docMk/>
            <pc:sldMk cId="4255538020" sldId="456"/>
            <ac:spMk id="18" creationId="{88EC9E3A-2A12-394B-65E0-013319608FCD}"/>
          </ac:spMkLst>
        </pc:spChg>
        <pc:spChg chg="add mod">
          <ac:chgData name="Joseph Harding" userId="385b64f047ad7c0f" providerId="LiveId" clId="{CE10A95D-084D-415D-803A-8B77042B79BA}" dt="2026-05-11T20:57:40.026" v="10511" actId="1076"/>
          <ac:spMkLst>
            <pc:docMk/>
            <pc:sldMk cId="4255538020" sldId="456"/>
            <ac:spMk id="19" creationId="{0D9EF4EC-ADB5-8DA8-A8D0-7D16AF3FD001}"/>
          </ac:spMkLst>
        </pc:spChg>
        <pc:spChg chg="add del mod">
          <ac:chgData name="Joseph Harding" userId="385b64f047ad7c0f" providerId="LiveId" clId="{CE10A95D-084D-415D-803A-8B77042B79BA}" dt="2026-05-11T20:40:18.745" v="9711" actId="478"/>
          <ac:spMkLst>
            <pc:docMk/>
            <pc:sldMk cId="4255538020" sldId="456"/>
            <ac:spMk id="20" creationId="{392BE3C7-C583-1622-D31D-01026022B522}"/>
          </ac:spMkLst>
        </pc:spChg>
        <pc:spChg chg="add mod">
          <ac:chgData name="Joseph Harding" userId="385b64f047ad7c0f" providerId="LiveId" clId="{CE10A95D-084D-415D-803A-8B77042B79BA}" dt="2026-05-11T20:42:15.140" v="9740" actId="1076"/>
          <ac:spMkLst>
            <pc:docMk/>
            <pc:sldMk cId="4255538020" sldId="456"/>
            <ac:spMk id="21" creationId="{38017573-FF36-894D-B28C-4CCC62BB4D47}"/>
          </ac:spMkLst>
        </pc:spChg>
        <pc:spChg chg="add mod">
          <ac:chgData name="Joseph Harding" userId="385b64f047ad7c0f" providerId="LiveId" clId="{CE10A95D-084D-415D-803A-8B77042B79BA}" dt="2026-05-11T20:42:52.959" v="9774" actId="208"/>
          <ac:spMkLst>
            <pc:docMk/>
            <pc:sldMk cId="4255538020" sldId="456"/>
            <ac:spMk id="22" creationId="{DE80460E-71CB-0218-AC64-10664C868898}"/>
          </ac:spMkLst>
        </pc:spChg>
        <pc:spChg chg="add mod">
          <ac:chgData name="Joseph Harding" userId="385b64f047ad7c0f" providerId="LiveId" clId="{CE10A95D-084D-415D-803A-8B77042B79BA}" dt="2026-05-11T20:43:39.162" v="9782" actId="208"/>
          <ac:spMkLst>
            <pc:docMk/>
            <pc:sldMk cId="4255538020" sldId="456"/>
            <ac:spMk id="23" creationId="{06C9CB3D-C666-ED3F-64A3-20A7665DD1A4}"/>
          </ac:spMkLst>
        </pc:spChg>
        <pc:spChg chg="add mod">
          <ac:chgData name="Joseph Harding" userId="385b64f047ad7c0f" providerId="LiveId" clId="{CE10A95D-084D-415D-803A-8B77042B79BA}" dt="2026-05-11T20:44:46.441" v="9787" actId="208"/>
          <ac:spMkLst>
            <pc:docMk/>
            <pc:sldMk cId="4255538020" sldId="456"/>
            <ac:spMk id="24" creationId="{BD290228-6C43-FC71-C371-9D261F6424CE}"/>
          </ac:spMkLst>
        </pc:spChg>
        <pc:spChg chg="add mod">
          <ac:chgData name="Joseph Harding" userId="385b64f047ad7c0f" providerId="LiveId" clId="{CE10A95D-084D-415D-803A-8B77042B79BA}" dt="2026-05-11T20:46:17.682" v="9824" actId="1582"/>
          <ac:spMkLst>
            <pc:docMk/>
            <pc:sldMk cId="4255538020" sldId="456"/>
            <ac:spMk id="28" creationId="{FA97D17C-693E-CBF6-C2DC-C5FE70F5F78D}"/>
          </ac:spMkLst>
        </pc:spChg>
        <pc:spChg chg="add mod">
          <ac:chgData name="Joseph Harding" userId="385b64f047ad7c0f" providerId="LiveId" clId="{CE10A95D-084D-415D-803A-8B77042B79BA}" dt="2026-05-11T20:49:45.740" v="10304" actId="1076"/>
          <ac:spMkLst>
            <pc:docMk/>
            <pc:sldMk cId="4255538020" sldId="456"/>
            <ac:spMk id="29" creationId="{A7FB4D14-B4B8-176F-6E1A-D27373320FC8}"/>
          </ac:spMkLst>
        </pc:spChg>
        <pc:spChg chg="add mod">
          <ac:chgData name="Joseph Harding" userId="385b64f047ad7c0f" providerId="LiveId" clId="{CE10A95D-084D-415D-803A-8B77042B79BA}" dt="2026-05-11T20:55:47.026" v="10460" actId="14100"/>
          <ac:spMkLst>
            <pc:docMk/>
            <pc:sldMk cId="4255538020" sldId="456"/>
            <ac:spMk id="30" creationId="{1CE74D62-813D-131F-8E94-DD3F792836FD}"/>
          </ac:spMkLst>
        </pc:spChg>
        <pc:spChg chg="add mod">
          <ac:chgData name="Joseph Harding" userId="385b64f047ad7c0f" providerId="LiveId" clId="{CE10A95D-084D-415D-803A-8B77042B79BA}" dt="2026-05-11T20:58:31.928" v="10513" actId="6549"/>
          <ac:spMkLst>
            <pc:docMk/>
            <pc:sldMk cId="4255538020" sldId="456"/>
            <ac:spMk id="31" creationId="{980E8F3A-75AE-3A0F-860C-D068DCD1F44D}"/>
          </ac:spMkLst>
        </pc:spChg>
        <pc:spChg chg="add mod">
          <ac:chgData name="Joseph Harding" userId="385b64f047ad7c0f" providerId="LiveId" clId="{CE10A95D-084D-415D-803A-8B77042B79BA}" dt="2026-05-11T20:57:21.562" v="10510" actId="1037"/>
          <ac:spMkLst>
            <pc:docMk/>
            <pc:sldMk cId="4255538020" sldId="456"/>
            <ac:spMk id="32" creationId="{F5EE9061-6648-C32C-AADC-F27F69F2999A}"/>
          </ac:spMkLst>
        </pc:spChg>
        <pc:picChg chg="add del mod ord">
          <ac:chgData name="Joseph Harding" userId="385b64f047ad7c0f" providerId="LiveId" clId="{CE10A95D-084D-415D-803A-8B77042B79BA}" dt="2026-05-11T20:35:24.643" v="9655" actId="478"/>
          <ac:picMkLst>
            <pc:docMk/>
            <pc:sldMk cId="4255538020" sldId="456"/>
            <ac:picMk id="8" creationId="{EAC884A4-EDB2-6E1B-4BAE-E4EEBBD23C31}"/>
          </ac:picMkLst>
        </pc:picChg>
        <pc:picChg chg="add mod ord">
          <ac:chgData name="Joseph Harding" userId="385b64f047ad7c0f" providerId="LiveId" clId="{CE10A95D-084D-415D-803A-8B77042B79BA}" dt="2026-05-11T20:39:54.691" v="9702" actId="14826"/>
          <ac:picMkLst>
            <pc:docMk/>
            <pc:sldMk cId="4255538020" sldId="456"/>
            <ac:picMk id="12" creationId="{95E90906-40D1-ABD0-C009-3063DB0391AC}"/>
          </ac:picMkLst>
        </pc:picChg>
        <pc:picChg chg="add mod ord">
          <ac:chgData name="Joseph Harding" userId="385b64f047ad7c0f" providerId="LiveId" clId="{CE10A95D-084D-415D-803A-8B77042B79BA}" dt="2026-05-11T20:43:12.220" v="9777" actId="1076"/>
          <ac:picMkLst>
            <pc:docMk/>
            <pc:sldMk cId="4255538020" sldId="456"/>
            <ac:picMk id="16" creationId="{89B24147-085C-CAB6-E6C8-3275FCC65FC5}"/>
          </ac:picMkLst>
        </pc:picChg>
        <pc:cxnChg chg="add mod">
          <ac:chgData name="Joseph Harding" userId="385b64f047ad7c0f" providerId="LiveId" clId="{CE10A95D-084D-415D-803A-8B77042B79BA}" dt="2026-05-11T21:01:04.639" v="10518" actId="14100"/>
          <ac:cxnSpMkLst>
            <pc:docMk/>
            <pc:sldMk cId="4255538020" sldId="456"/>
            <ac:cxnSpMk id="26" creationId="{73A87922-4DD7-0BF0-369F-142F8706543B}"/>
          </ac:cxnSpMkLst>
        </pc:cxnChg>
        <pc:cxnChg chg="add mod">
          <ac:chgData name="Joseph Harding" userId="385b64f047ad7c0f" providerId="LiveId" clId="{CE10A95D-084D-415D-803A-8B77042B79BA}" dt="2026-05-11T21:01:11.303" v="10520" actId="1076"/>
          <ac:cxnSpMkLst>
            <pc:docMk/>
            <pc:sldMk cId="4255538020" sldId="456"/>
            <ac:cxnSpMk id="34" creationId="{84F751D9-3C14-BEA0-C806-BF8BCF1E32D9}"/>
          </ac:cxnSpMkLst>
        </pc:cxn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image" Target="../media/image4.jpg"/></Relationships>
</file>

<file path=ppt/diagrams/_rels/data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image" Target="../media/image13.svg"/></Relationships>
</file>

<file path=ppt/diagrams/_rels/data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svg"/><Relationship Id="rId1" Type="http://schemas.openxmlformats.org/officeDocument/2006/relationships/image" Target="../media/image36.svg"/></Relationships>
</file>

<file path=ppt/diagrams/_rels/data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image" Target="../media/image39.jpg"/></Relationships>
</file>

<file path=ppt/diagrams/_rels/data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image" Target="../media/image43.jpg"/><Relationship Id="rId4" Type="http://schemas.openxmlformats.org/officeDocument/2006/relationships/image" Target="../media/image4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image" Target="../media/image4.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image" Target="../media/image1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svg"/><Relationship Id="rId1" Type="http://schemas.openxmlformats.org/officeDocument/2006/relationships/image" Target="../media/image3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image" Target="../media/image39.jpg"/></Relationships>
</file>

<file path=ppt/diagrams/_rels/drawing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image" Target="../media/image43.jpg"/><Relationship Id="rId4" Type="http://schemas.openxmlformats.org/officeDocument/2006/relationships/image" Target="../media/image4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7BEB2B-C565-45D8-BA4D-BFDF9975803A}" type="doc">
      <dgm:prSet loTypeId="urn:microsoft.com/office/officeart/2005/8/layout/vList3" loCatId="picture" qsTypeId="urn:microsoft.com/office/officeart/2005/8/quickstyle/simple1" qsCatId="simple" csTypeId="urn:microsoft.com/office/officeart/2005/8/colors/accent1_2" csCatId="accent1" phldr="1"/>
      <dgm:spPr/>
    </dgm:pt>
    <dgm:pt modelId="{3EF5BE71-C180-47F7-8906-9C12F09D720B}">
      <dgm:prSet phldrT="[Text]"/>
      <dgm:spPr/>
      <dgm:t>
        <a:bodyPr/>
        <a:lstStyle/>
        <a:p>
          <a:r>
            <a:rPr lang="en-US" dirty="0"/>
            <a:t>How do participants express and reflect their ecoliteracy and environmental perceptions in the context of sustainable waste management?</a:t>
          </a:r>
          <a:endParaRPr lang="en-CA" dirty="0"/>
        </a:p>
      </dgm:t>
    </dgm:pt>
    <dgm:pt modelId="{1986A34C-E41A-419E-A39C-DB3D07ABCA8C}" type="parTrans" cxnId="{C649F32F-6CAC-4559-ACAD-0878B783F292}">
      <dgm:prSet/>
      <dgm:spPr/>
      <dgm:t>
        <a:bodyPr/>
        <a:lstStyle/>
        <a:p>
          <a:endParaRPr lang="en-CA"/>
        </a:p>
      </dgm:t>
    </dgm:pt>
    <dgm:pt modelId="{B4D96677-42EA-4B9C-BBBE-C7FF1A6AFA7F}" type="sibTrans" cxnId="{C649F32F-6CAC-4559-ACAD-0878B783F292}">
      <dgm:prSet/>
      <dgm:spPr/>
      <dgm:t>
        <a:bodyPr/>
        <a:lstStyle/>
        <a:p>
          <a:endParaRPr lang="en-CA"/>
        </a:p>
      </dgm:t>
    </dgm:pt>
    <dgm:pt modelId="{6EDFF4AA-A6B9-41FA-97EB-38EA791D1FE4}">
      <dgm:prSet phldrT="[Text]"/>
      <dgm:spPr/>
      <dgm:t>
        <a:bodyPr/>
        <a:lstStyle/>
        <a:p>
          <a:r>
            <a:rPr lang="en-US" dirty="0"/>
            <a:t>What discourses about the political, social, and ecological dimensions of waste management emerge, and how do these narratives illustrate processes of collective awareness and critical reflection?</a:t>
          </a:r>
          <a:endParaRPr lang="en-CA" dirty="0"/>
        </a:p>
      </dgm:t>
    </dgm:pt>
    <dgm:pt modelId="{F19429A6-52A8-41D8-9512-17B2BCB81631}" type="parTrans" cxnId="{E35A4A3F-2390-4271-B9D8-FCDB0BE36126}">
      <dgm:prSet/>
      <dgm:spPr/>
      <dgm:t>
        <a:bodyPr/>
        <a:lstStyle/>
        <a:p>
          <a:endParaRPr lang="en-CA"/>
        </a:p>
      </dgm:t>
    </dgm:pt>
    <dgm:pt modelId="{C9057257-8EE1-456C-829E-7802A01E5B59}" type="sibTrans" cxnId="{E35A4A3F-2390-4271-B9D8-FCDB0BE36126}">
      <dgm:prSet/>
      <dgm:spPr/>
      <dgm:t>
        <a:bodyPr/>
        <a:lstStyle/>
        <a:p>
          <a:endParaRPr lang="en-CA"/>
        </a:p>
      </dgm:t>
    </dgm:pt>
    <dgm:pt modelId="{835ACEB4-100B-46CA-A366-44F9E846F47E}">
      <dgm:prSet phldrT="[Text]"/>
      <dgm:spPr/>
      <dgm:t>
        <a:bodyPr/>
        <a:lstStyle/>
        <a:p>
          <a:r>
            <a:rPr lang="en-US" dirty="0"/>
            <a:t>How do participants’ experiences with waste management processes become documented and reinterpreted, and what do these experiences reveal about their understandings of collective responsibility and orientations toward environmental action?</a:t>
          </a:r>
          <a:endParaRPr lang="en-CA" dirty="0"/>
        </a:p>
      </dgm:t>
    </dgm:pt>
    <dgm:pt modelId="{BB6B0ABE-F024-475E-9CF8-F648CFF12F97}" type="parTrans" cxnId="{5E513D9B-C845-458B-AF93-7DF03F67A774}">
      <dgm:prSet/>
      <dgm:spPr/>
      <dgm:t>
        <a:bodyPr/>
        <a:lstStyle/>
        <a:p>
          <a:endParaRPr lang="en-CA"/>
        </a:p>
      </dgm:t>
    </dgm:pt>
    <dgm:pt modelId="{CF566DD2-D21B-4852-B2E5-76B6148F1AD1}" type="sibTrans" cxnId="{5E513D9B-C845-458B-AF93-7DF03F67A774}">
      <dgm:prSet/>
      <dgm:spPr/>
      <dgm:t>
        <a:bodyPr/>
        <a:lstStyle/>
        <a:p>
          <a:endParaRPr lang="en-CA"/>
        </a:p>
      </dgm:t>
    </dgm:pt>
    <dgm:pt modelId="{04D40724-1B2A-44FA-9A81-8926063F4E66}" type="pres">
      <dgm:prSet presAssocID="{427BEB2B-C565-45D8-BA4D-BFDF9975803A}" presName="linearFlow" presStyleCnt="0">
        <dgm:presLayoutVars>
          <dgm:dir/>
          <dgm:resizeHandles val="exact"/>
        </dgm:presLayoutVars>
      </dgm:prSet>
      <dgm:spPr/>
    </dgm:pt>
    <dgm:pt modelId="{08DB69CE-D15C-4025-929D-8BABBBEC1DCD}" type="pres">
      <dgm:prSet presAssocID="{3EF5BE71-C180-47F7-8906-9C12F09D720B}" presName="composite" presStyleCnt="0"/>
      <dgm:spPr/>
    </dgm:pt>
    <dgm:pt modelId="{A9C2855D-2FCE-47F8-BB13-3712DB3B063D}" type="pres">
      <dgm:prSet presAssocID="{3EF5BE71-C180-47F7-8906-9C12F09D720B}" presName="imgShp" presStyleLbl="fgImgPlace1" presStyleIdx="0" presStyleCnt="3" custAng="6607244"/>
      <dgm:spPr>
        <a:blipFill>
          <a:blip xmlns:r="http://schemas.openxmlformats.org/officeDocument/2006/relationships" r:embed="rId1"/>
          <a:srcRect/>
          <a:stretch>
            <a:fillRect l="-17000" r="-17000"/>
          </a:stretch>
        </a:blipFill>
      </dgm:spPr>
    </dgm:pt>
    <dgm:pt modelId="{0CD43032-4650-4D38-BC0A-36DA02C049F5}" type="pres">
      <dgm:prSet presAssocID="{3EF5BE71-C180-47F7-8906-9C12F09D720B}" presName="txShp" presStyleLbl="node1" presStyleIdx="0" presStyleCnt="3">
        <dgm:presLayoutVars>
          <dgm:bulletEnabled val="1"/>
        </dgm:presLayoutVars>
      </dgm:prSet>
      <dgm:spPr/>
    </dgm:pt>
    <dgm:pt modelId="{2EAA433E-8E56-46D1-8BCB-6EB28C9B2288}" type="pres">
      <dgm:prSet presAssocID="{B4D96677-42EA-4B9C-BBBE-C7FF1A6AFA7F}" presName="spacing" presStyleCnt="0"/>
      <dgm:spPr/>
    </dgm:pt>
    <dgm:pt modelId="{6244B831-D7AD-4D45-8A1B-5962E1CA10FE}" type="pres">
      <dgm:prSet presAssocID="{6EDFF4AA-A6B9-41FA-97EB-38EA791D1FE4}" presName="composite" presStyleCnt="0"/>
      <dgm:spPr/>
    </dgm:pt>
    <dgm:pt modelId="{1D6438E6-EFC5-4418-9B8A-368DB9BC8C3D}" type="pres">
      <dgm:prSet presAssocID="{6EDFF4AA-A6B9-41FA-97EB-38EA791D1FE4}" presName="imgShp" presStyleLbl="fgImgPlace1" presStyleIdx="1" presStyleCnt="3"/>
      <dgm:spPr>
        <a:blipFill>
          <a:blip xmlns:r="http://schemas.openxmlformats.org/officeDocument/2006/relationships" r:embed="rId2"/>
          <a:srcRect/>
          <a:stretch>
            <a:fillRect t="-15000" b="-15000"/>
          </a:stretch>
        </a:blipFill>
      </dgm:spPr>
    </dgm:pt>
    <dgm:pt modelId="{256D83A5-0970-4F03-9E22-F30B6113C358}" type="pres">
      <dgm:prSet presAssocID="{6EDFF4AA-A6B9-41FA-97EB-38EA791D1FE4}" presName="txShp" presStyleLbl="node1" presStyleIdx="1" presStyleCnt="3">
        <dgm:presLayoutVars>
          <dgm:bulletEnabled val="1"/>
        </dgm:presLayoutVars>
      </dgm:prSet>
      <dgm:spPr/>
    </dgm:pt>
    <dgm:pt modelId="{8EFECDF3-54FC-419A-85D7-72D044F7C251}" type="pres">
      <dgm:prSet presAssocID="{C9057257-8EE1-456C-829E-7802A01E5B59}" presName="spacing" presStyleCnt="0"/>
      <dgm:spPr/>
    </dgm:pt>
    <dgm:pt modelId="{183DF2ED-288F-4FB6-B3C4-E034D046B674}" type="pres">
      <dgm:prSet presAssocID="{835ACEB4-100B-46CA-A366-44F9E846F47E}" presName="composite" presStyleCnt="0"/>
      <dgm:spPr/>
    </dgm:pt>
    <dgm:pt modelId="{B7FF7D77-58F7-48B6-AF53-EA4A6063D5C0}" type="pres">
      <dgm:prSet presAssocID="{835ACEB4-100B-46CA-A366-44F9E846F47E}" presName="imgShp" presStyleLbl="fgImgPlace1" presStyleIdx="2" presStyleCnt="3"/>
      <dgm:spPr>
        <a:blipFill>
          <a:blip xmlns:r="http://schemas.openxmlformats.org/officeDocument/2006/relationships" r:embed="rId3"/>
          <a:srcRect/>
          <a:stretch>
            <a:fillRect l="-17000" r="-17000"/>
          </a:stretch>
        </a:blipFill>
      </dgm:spPr>
    </dgm:pt>
    <dgm:pt modelId="{34246BE7-8A87-4692-B8DF-5419BB217E8B}" type="pres">
      <dgm:prSet presAssocID="{835ACEB4-100B-46CA-A366-44F9E846F47E}" presName="txShp" presStyleLbl="node1" presStyleIdx="2" presStyleCnt="3">
        <dgm:presLayoutVars>
          <dgm:bulletEnabled val="1"/>
        </dgm:presLayoutVars>
      </dgm:prSet>
      <dgm:spPr/>
    </dgm:pt>
  </dgm:ptLst>
  <dgm:cxnLst>
    <dgm:cxn modelId="{C649F32F-6CAC-4559-ACAD-0878B783F292}" srcId="{427BEB2B-C565-45D8-BA4D-BFDF9975803A}" destId="{3EF5BE71-C180-47F7-8906-9C12F09D720B}" srcOrd="0" destOrd="0" parTransId="{1986A34C-E41A-419E-A39C-DB3D07ABCA8C}" sibTransId="{B4D96677-42EA-4B9C-BBBE-C7FF1A6AFA7F}"/>
    <dgm:cxn modelId="{E35A4A3F-2390-4271-B9D8-FCDB0BE36126}" srcId="{427BEB2B-C565-45D8-BA4D-BFDF9975803A}" destId="{6EDFF4AA-A6B9-41FA-97EB-38EA791D1FE4}" srcOrd="1" destOrd="0" parTransId="{F19429A6-52A8-41D8-9512-17B2BCB81631}" sibTransId="{C9057257-8EE1-456C-829E-7802A01E5B59}"/>
    <dgm:cxn modelId="{9DB2054A-029E-41EB-A093-3B105CD2DE7F}" type="presOf" srcId="{3EF5BE71-C180-47F7-8906-9C12F09D720B}" destId="{0CD43032-4650-4D38-BC0A-36DA02C049F5}" srcOrd="0" destOrd="0" presId="urn:microsoft.com/office/officeart/2005/8/layout/vList3"/>
    <dgm:cxn modelId="{71620F7D-F565-4974-BD09-C1B87805634C}" type="presOf" srcId="{427BEB2B-C565-45D8-BA4D-BFDF9975803A}" destId="{04D40724-1B2A-44FA-9A81-8926063F4E66}" srcOrd="0" destOrd="0" presId="urn:microsoft.com/office/officeart/2005/8/layout/vList3"/>
    <dgm:cxn modelId="{72A46F7E-4D7E-403A-8459-A0AF00DC4A0C}" type="presOf" srcId="{835ACEB4-100B-46CA-A366-44F9E846F47E}" destId="{34246BE7-8A87-4692-B8DF-5419BB217E8B}" srcOrd="0" destOrd="0" presId="urn:microsoft.com/office/officeart/2005/8/layout/vList3"/>
    <dgm:cxn modelId="{5E513D9B-C845-458B-AF93-7DF03F67A774}" srcId="{427BEB2B-C565-45D8-BA4D-BFDF9975803A}" destId="{835ACEB4-100B-46CA-A366-44F9E846F47E}" srcOrd="2" destOrd="0" parTransId="{BB6B0ABE-F024-475E-9CF8-F648CFF12F97}" sibTransId="{CF566DD2-D21B-4852-B2E5-76B6148F1AD1}"/>
    <dgm:cxn modelId="{888785FF-2FC5-498E-9EE9-2FFCAF0EF736}" type="presOf" srcId="{6EDFF4AA-A6B9-41FA-97EB-38EA791D1FE4}" destId="{256D83A5-0970-4F03-9E22-F30B6113C358}" srcOrd="0" destOrd="0" presId="urn:microsoft.com/office/officeart/2005/8/layout/vList3"/>
    <dgm:cxn modelId="{0A587DCC-DC2F-47D3-BE8D-B5D4E8FD0A6A}" type="presParOf" srcId="{04D40724-1B2A-44FA-9A81-8926063F4E66}" destId="{08DB69CE-D15C-4025-929D-8BABBBEC1DCD}" srcOrd="0" destOrd="0" presId="urn:microsoft.com/office/officeart/2005/8/layout/vList3"/>
    <dgm:cxn modelId="{2A4F123D-4156-469B-B372-ACD5B448B6B2}" type="presParOf" srcId="{08DB69CE-D15C-4025-929D-8BABBBEC1DCD}" destId="{A9C2855D-2FCE-47F8-BB13-3712DB3B063D}" srcOrd="0" destOrd="0" presId="urn:microsoft.com/office/officeart/2005/8/layout/vList3"/>
    <dgm:cxn modelId="{39231FCC-48AB-4052-9879-4470832EF9F2}" type="presParOf" srcId="{08DB69CE-D15C-4025-929D-8BABBBEC1DCD}" destId="{0CD43032-4650-4D38-BC0A-36DA02C049F5}" srcOrd="1" destOrd="0" presId="urn:microsoft.com/office/officeart/2005/8/layout/vList3"/>
    <dgm:cxn modelId="{53B2F359-462B-4469-AA1D-2A8C43D540B6}" type="presParOf" srcId="{04D40724-1B2A-44FA-9A81-8926063F4E66}" destId="{2EAA433E-8E56-46D1-8BCB-6EB28C9B2288}" srcOrd="1" destOrd="0" presId="urn:microsoft.com/office/officeart/2005/8/layout/vList3"/>
    <dgm:cxn modelId="{5C6D1A3A-5957-40E8-9D77-87607D87427A}" type="presParOf" srcId="{04D40724-1B2A-44FA-9A81-8926063F4E66}" destId="{6244B831-D7AD-4D45-8A1B-5962E1CA10FE}" srcOrd="2" destOrd="0" presId="urn:microsoft.com/office/officeart/2005/8/layout/vList3"/>
    <dgm:cxn modelId="{20420E03-B865-4EB5-A730-F9C991C9D7A9}" type="presParOf" srcId="{6244B831-D7AD-4D45-8A1B-5962E1CA10FE}" destId="{1D6438E6-EFC5-4418-9B8A-368DB9BC8C3D}" srcOrd="0" destOrd="0" presId="urn:microsoft.com/office/officeart/2005/8/layout/vList3"/>
    <dgm:cxn modelId="{EEBA9E24-989C-4DDF-B325-149C26F547E4}" type="presParOf" srcId="{6244B831-D7AD-4D45-8A1B-5962E1CA10FE}" destId="{256D83A5-0970-4F03-9E22-F30B6113C358}" srcOrd="1" destOrd="0" presId="urn:microsoft.com/office/officeart/2005/8/layout/vList3"/>
    <dgm:cxn modelId="{F1763FC9-2217-436E-8027-254CE7E7B959}" type="presParOf" srcId="{04D40724-1B2A-44FA-9A81-8926063F4E66}" destId="{8EFECDF3-54FC-419A-85D7-72D044F7C251}" srcOrd="3" destOrd="0" presId="urn:microsoft.com/office/officeart/2005/8/layout/vList3"/>
    <dgm:cxn modelId="{3AFE6C1A-B942-4A75-8AE7-E6CB53F63AF2}" type="presParOf" srcId="{04D40724-1B2A-44FA-9A81-8926063F4E66}" destId="{183DF2ED-288F-4FB6-B3C4-E034D046B674}" srcOrd="4" destOrd="0" presId="urn:microsoft.com/office/officeart/2005/8/layout/vList3"/>
    <dgm:cxn modelId="{AFFD1B31-5C69-475A-B353-1858C1BF42A8}" type="presParOf" srcId="{183DF2ED-288F-4FB6-B3C4-E034D046B674}" destId="{B7FF7D77-58F7-48B6-AF53-EA4A6063D5C0}" srcOrd="0" destOrd="0" presId="urn:microsoft.com/office/officeart/2005/8/layout/vList3"/>
    <dgm:cxn modelId="{BB71235A-94D3-48E9-A627-825EF1C80DA9}" type="presParOf" srcId="{183DF2ED-288F-4FB6-B3C4-E034D046B674}" destId="{34246BE7-8A87-4692-B8DF-5419BB217E8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39A0DD-352E-4BCA-8996-5E1452FE4F99}"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A83F59BA-CABC-4408-A94B-0F82AC147933}">
      <dgm:prSet/>
      <dgm:spPr/>
      <dgm:t>
        <a:bodyPr/>
        <a:lstStyle/>
        <a:p>
          <a:pPr>
            <a:defRPr cap="all"/>
          </a:pPr>
          <a:r>
            <a:rPr lang="en-US"/>
            <a:t>Raw Data</a:t>
          </a:r>
        </a:p>
      </dgm:t>
    </dgm:pt>
    <dgm:pt modelId="{F02FE86B-A243-448E-8080-5C6CD983D9E8}" type="parTrans" cxnId="{0A681CD8-B49C-4D73-A09F-4EA9E508BD3A}">
      <dgm:prSet/>
      <dgm:spPr/>
      <dgm:t>
        <a:bodyPr/>
        <a:lstStyle/>
        <a:p>
          <a:endParaRPr lang="en-US"/>
        </a:p>
      </dgm:t>
    </dgm:pt>
    <dgm:pt modelId="{592DDAC3-64C9-40F9-91EC-BB4EE927BAA5}" type="sibTrans" cxnId="{0A681CD8-B49C-4D73-A09F-4EA9E508BD3A}">
      <dgm:prSet/>
      <dgm:spPr/>
      <dgm:t>
        <a:bodyPr/>
        <a:lstStyle/>
        <a:p>
          <a:endParaRPr lang="en-US"/>
        </a:p>
      </dgm:t>
    </dgm:pt>
    <dgm:pt modelId="{5E0F55A9-5ABB-43B5-9002-D32634E8B8DC}">
      <dgm:prSet/>
      <dgm:spPr/>
      <dgm:t>
        <a:bodyPr/>
        <a:lstStyle/>
        <a:p>
          <a:pPr>
            <a:defRPr cap="all"/>
          </a:pPr>
          <a:r>
            <a:rPr lang="en-US"/>
            <a:t>Analysis Outcomes</a:t>
          </a:r>
        </a:p>
      </dgm:t>
    </dgm:pt>
    <dgm:pt modelId="{7F851AF7-831D-4E43-996D-8FAEB40D7176}" type="parTrans" cxnId="{DAB929A9-9947-4AB8-AD21-9DC8E95CA2ED}">
      <dgm:prSet/>
      <dgm:spPr/>
      <dgm:t>
        <a:bodyPr/>
        <a:lstStyle/>
        <a:p>
          <a:endParaRPr lang="en-US"/>
        </a:p>
      </dgm:t>
    </dgm:pt>
    <dgm:pt modelId="{22FE4FB9-C98C-4CDC-98BD-1CAE7C1A3316}" type="sibTrans" cxnId="{DAB929A9-9947-4AB8-AD21-9DC8E95CA2ED}">
      <dgm:prSet/>
      <dgm:spPr/>
      <dgm:t>
        <a:bodyPr/>
        <a:lstStyle/>
        <a:p>
          <a:endParaRPr lang="en-US"/>
        </a:p>
      </dgm:t>
    </dgm:pt>
    <dgm:pt modelId="{99149E1C-1158-4967-A0FC-67FE8DB79AF5}">
      <dgm:prSet/>
      <dgm:spPr/>
      <dgm:t>
        <a:bodyPr/>
        <a:lstStyle/>
        <a:p>
          <a:pPr>
            <a:defRPr cap="all"/>
          </a:pPr>
          <a:r>
            <a:rPr lang="en-US"/>
            <a:t>Initial Interpretations</a:t>
          </a:r>
        </a:p>
      </dgm:t>
    </dgm:pt>
    <dgm:pt modelId="{FB713C15-B127-42DC-9467-51C0DB8E25DC}" type="parTrans" cxnId="{FD3D2128-9469-454F-B79D-19485BFBA272}">
      <dgm:prSet/>
      <dgm:spPr/>
      <dgm:t>
        <a:bodyPr/>
        <a:lstStyle/>
        <a:p>
          <a:endParaRPr lang="en-US"/>
        </a:p>
      </dgm:t>
    </dgm:pt>
    <dgm:pt modelId="{634E97DA-6B4E-4409-8603-FA3AB64525D3}" type="sibTrans" cxnId="{FD3D2128-9469-454F-B79D-19485BFBA272}">
      <dgm:prSet/>
      <dgm:spPr/>
      <dgm:t>
        <a:bodyPr/>
        <a:lstStyle/>
        <a:p>
          <a:endParaRPr lang="en-US"/>
        </a:p>
      </dgm:t>
    </dgm:pt>
    <dgm:pt modelId="{1B7AB18D-215A-4797-977E-0C3E6AA8C3D2}" type="pres">
      <dgm:prSet presAssocID="{F439A0DD-352E-4BCA-8996-5E1452FE4F99}" presName="root" presStyleCnt="0">
        <dgm:presLayoutVars>
          <dgm:dir/>
          <dgm:resizeHandles val="exact"/>
        </dgm:presLayoutVars>
      </dgm:prSet>
      <dgm:spPr/>
    </dgm:pt>
    <dgm:pt modelId="{196116D3-4BF3-419B-9001-C9D6298CA714}" type="pres">
      <dgm:prSet presAssocID="{A83F59BA-CABC-4408-A94B-0F82AC147933}" presName="compNode" presStyleCnt="0"/>
      <dgm:spPr/>
    </dgm:pt>
    <dgm:pt modelId="{01B73CA2-16BE-47BC-BECC-40480D9A73BC}" type="pres">
      <dgm:prSet presAssocID="{A83F59BA-CABC-4408-A94B-0F82AC147933}" presName="iconBgRect" presStyleLbl="bgShp" presStyleIdx="0" presStyleCnt="3"/>
      <dgm:spPr/>
    </dgm:pt>
    <dgm:pt modelId="{FDB78199-F54E-4D9F-B9CF-57F62297D918}" type="pres">
      <dgm:prSet presAssocID="{A83F59BA-CABC-4408-A94B-0F82AC147933}"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Database"/>
        </a:ext>
      </dgm:extLst>
    </dgm:pt>
    <dgm:pt modelId="{7D580EAC-B10B-4BED-849D-607C5FB8368D}" type="pres">
      <dgm:prSet presAssocID="{A83F59BA-CABC-4408-A94B-0F82AC147933}" presName="spaceRect" presStyleCnt="0"/>
      <dgm:spPr/>
    </dgm:pt>
    <dgm:pt modelId="{53B37825-719B-4293-A819-7D7A014FCED6}" type="pres">
      <dgm:prSet presAssocID="{A83F59BA-CABC-4408-A94B-0F82AC147933}" presName="textRect" presStyleLbl="revTx" presStyleIdx="0" presStyleCnt="3">
        <dgm:presLayoutVars>
          <dgm:chMax val="1"/>
          <dgm:chPref val="1"/>
        </dgm:presLayoutVars>
      </dgm:prSet>
      <dgm:spPr/>
    </dgm:pt>
    <dgm:pt modelId="{E26B1D45-46C5-4B8E-93E7-1BF64E2823FA}" type="pres">
      <dgm:prSet presAssocID="{592DDAC3-64C9-40F9-91EC-BB4EE927BAA5}" presName="sibTrans" presStyleCnt="0"/>
      <dgm:spPr/>
    </dgm:pt>
    <dgm:pt modelId="{B7AB3559-DBD7-47F1-8821-309E014B44D8}" type="pres">
      <dgm:prSet presAssocID="{5E0F55A9-5ABB-43B5-9002-D32634E8B8DC}" presName="compNode" presStyleCnt="0"/>
      <dgm:spPr/>
    </dgm:pt>
    <dgm:pt modelId="{A12D397B-7017-41C0-AE34-990722636AA6}" type="pres">
      <dgm:prSet presAssocID="{5E0F55A9-5ABB-43B5-9002-D32634E8B8DC}" presName="iconBgRect" presStyleLbl="bgShp" presStyleIdx="1" presStyleCnt="3"/>
      <dgm:spPr/>
    </dgm:pt>
    <dgm:pt modelId="{ED982A78-CE06-42FA-8B3B-18972B762931}" type="pres">
      <dgm:prSet presAssocID="{5E0F55A9-5ABB-43B5-9002-D32634E8B8DC}"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036D573-E7DA-4727-B811-76D3F134F60B}" type="pres">
      <dgm:prSet presAssocID="{5E0F55A9-5ABB-43B5-9002-D32634E8B8DC}" presName="spaceRect" presStyleCnt="0"/>
      <dgm:spPr/>
    </dgm:pt>
    <dgm:pt modelId="{1963EB29-4E2D-4249-B6C1-A7F1462DE50A}" type="pres">
      <dgm:prSet presAssocID="{5E0F55A9-5ABB-43B5-9002-D32634E8B8DC}" presName="textRect" presStyleLbl="revTx" presStyleIdx="1" presStyleCnt="3">
        <dgm:presLayoutVars>
          <dgm:chMax val="1"/>
          <dgm:chPref val="1"/>
        </dgm:presLayoutVars>
      </dgm:prSet>
      <dgm:spPr/>
    </dgm:pt>
    <dgm:pt modelId="{F882888A-89A5-4E00-BC4A-BBA3CB15F8B2}" type="pres">
      <dgm:prSet presAssocID="{22FE4FB9-C98C-4CDC-98BD-1CAE7C1A3316}" presName="sibTrans" presStyleCnt="0"/>
      <dgm:spPr/>
    </dgm:pt>
    <dgm:pt modelId="{20DCFB80-13FB-4C4C-BA97-0880D764DC07}" type="pres">
      <dgm:prSet presAssocID="{99149E1C-1158-4967-A0FC-67FE8DB79AF5}" presName="compNode" presStyleCnt="0"/>
      <dgm:spPr/>
    </dgm:pt>
    <dgm:pt modelId="{4EDDC663-A6A7-40D1-BA48-76E6235B0D8F}" type="pres">
      <dgm:prSet presAssocID="{99149E1C-1158-4967-A0FC-67FE8DB79AF5}" presName="iconBgRect" presStyleLbl="bgShp" presStyleIdx="2" presStyleCnt="3"/>
      <dgm:spPr/>
    </dgm:pt>
    <dgm:pt modelId="{AC2F9717-8692-4147-8C57-90CC77570B96}" type="pres">
      <dgm:prSet presAssocID="{99149E1C-1158-4967-A0FC-67FE8DB79AF5}"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ead with Gears"/>
        </a:ext>
      </dgm:extLst>
    </dgm:pt>
    <dgm:pt modelId="{8CDAEAE6-1C38-4816-8D36-B43A61FCA0E2}" type="pres">
      <dgm:prSet presAssocID="{99149E1C-1158-4967-A0FC-67FE8DB79AF5}" presName="spaceRect" presStyleCnt="0"/>
      <dgm:spPr/>
    </dgm:pt>
    <dgm:pt modelId="{B803472D-7D2B-48B5-A0A4-648D53CF7AAB}" type="pres">
      <dgm:prSet presAssocID="{99149E1C-1158-4967-A0FC-67FE8DB79AF5}" presName="textRect" presStyleLbl="revTx" presStyleIdx="2" presStyleCnt="3">
        <dgm:presLayoutVars>
          <dgm:chMax val="1"/>
          <dgm:chPref val="1"/>
        </dgm:presLayoutVars>
      </dgm:prSet>
      <dgm:spPr/>
    </dgm:pt>
  </dgm:ptLst>
  <dgm:cxnLst>
    <dgm:cxn modelId="{FD3D2128-9469-454F-B79D-19485BFBA272}" srcId="{F439A0DD-352E-4BCA-8996-5E1452FE4F99}" destId="{99149E1C-1158-4967-A0FC-67FE8DB79AF5}" srcOrd="2" destOrd="0" parTransId="{FB713C15-B127-42DC-9467-51C0DB8E25DC}" sibTransId="{634E97DA-6B4E-4409-8603-FA3AB64525D3}"/>
    <dgm:cxn modelId="{DAB929A9-9947-4AB8-AD21-9DC8E95CA2ED}" srcId="{F439A0DD-352E-4BCA-8996-5E1452FE4F99}" destId="{5E0F55A9-5ABB-43B5-9002-D32634E8B8DC}" srcOrd="1" destOrd="0" parTransId="{7F851AF7-831D-4E43-996D-8FAEB40D7176}" sibTransId="{22FE4FB9-C98C-4CDC-98BD-1CAE7C1A3316}"/>
    <dgm:cxn modelId="{37680DAA-5120-4358-BC29-AD60C67FDCD9}" type="presOf" srcId="{99149E1C-1158-4967-A0FC-67FE8DB79AF5}" destId="{B803472D-7D2B-48B5-A0A4-648D53CF7AAB}" srcOrd="0" destOrd="0" presId="urn:microsoft.com/office/officeart/2018/5/layout/IconCircleLabelList"/>
    <dgm:cxn modelId="{EABA03AD-ABEC-4DAC-8DD5-56A593287A91}" type="presOf" srcId="{5E0F55A9-5ABB-43B5-9002-D32634E8B8DC}" destId="{1963EB29-4E2D-4249-B6C1-A7F1462DE50A}" srcOrd="0" destOrd="0" presId="urn:microsoft.com/office/officeart/2018/5/layout/IconCircleLabelList"/>
    <dgm:cxn modelId="{0A681CD8-B49C-4D73-A09F-4EA9E508BD3A}" srcId="{F439A0DD-352E-4BCA-8996-5E1452FE4F99}" destId="{A83F59BA-CABC-4408-A94B-0F82AC147933}" srcOrd="0" destOrd="0" parTransId="{F02FE86B-A243-448E-8080-5C6CD983D9E8}" sibTransId="{592DDAC3-64C9-40F9-91EC-BB4EE927BAA5}"/>
    <dgm:cxn modelId="{F6F63FEB-0654-45C4-A9F5-5E5C10A53B34}" type="presOf" srcId="{F439A0DD-352E-4BCA-8996-5E1452FE4F99}" destId="{1B7AB18D-215A-4797-977E-0C3E6AA8C3D2}" srcOrd="0" destOrd="0" presId="urn:microsoft.com/office/officeart/2018/5/layout/IconCircleLabelList"/>
    <dgm:cxn modelId="{83A93BF9-FBE9-40C4-AE49-F3E30376302A}" type="presOf" srcId="{A83F59BA-CABC-4408-A94B-0F82AC147933}" destId="{53B37825-719B-4293-A819-7D7A014FCED6}" srcOrd="0" destOrd="0" presId="urn:microsoft.com/office/officeart/2018/5/layout/IconCircleLabelList"/>
    <dgm:cxn modelId="{D1EE5502-2A70-4950-813E-F686A776102D}" type="presParOf" srcId="{1B7AB18D-215A-4797-977E-0C3E6AA8C3D2}" destId="{196116D3-4BF3-419B-9001-C9D6298CA714}" srcOrd="0" destOrd="0" presId="urn:microsoft.com/office/officeart/2018/5/layout/IconCircleLabelList"/>
    <dgm:cxn modelId="{C1098967-63E8-438E-8F47-BE2D5FA46E74}" type="presParOf" srcId="{196116D3-4BF3-419B-9001-C9D6298CA714}" destId="{01B73CA2-16BE-47BC-BECC-40480D9A73BC}" srcOrd="0" destOrd="0" presId="urn:microsoft.com/office/officeart/2018/5/layout/IconCircleLabelList"/>
    <dgm:cxn modelId="{B2EF2179-6D3B-4199-8448-074DFAAC1BCA}" type="presParOf" srcId="{196116D3-4BF3-419B-9001-C9D6298CA714}" destId="{FDB78199-F54E-4D9F-B9CF-57F62297D918}" srcOrd="1" destOrd="0" presId="urn:microsoft.com/office/officeart/2018/5/layout/IconCircleLabelList"/>
    <dgm:cxn modelId="{3B7DAE6B-5C5E-40A7-BA3E-E05E027DE300}" type="presParOf" srcId="{196116D3-4BF3-419B-9001-C9D6298CA714}" destId="{7D580EAC-B10B-4BED-849D-607C5FB8368D}" srcOrd="2" destOrd="0" presId="urn:microsoft.com/office/officeart/2018/5/layout/IconCircleLabelList"/>
    <dgm:cxn modelId="{13665F8E-31C3-4F0A-A52F-C089529464CD}" type="presParOf" srcId="{196116D3-4BF3-419B-9001-C9D6298CA714}" destId="{53B37825-719B-4293-A819-7D7A014FCED6}" srcOrd="3" destOrd="0" presId="urn:microsoft.com/office/officeart/2018/5/layout/IconCircleLabelList"/>
    <dgm:cxn modelId="{38CCA996-2E7D-4143-BFAA-79542891148C}" type="presParOf" srcId="{1B7AB18D-215A-4797-977E-0C3E6AA8C3D2}" destId="{E26B1D45-46C5-4B8E-93E7-1BF64E2823FA}" srcOrd="1" destOrd="0" presId="urn:microsoft.com/office/officeart/2018/5/layout/IconCircleLabelList"/>
    <dgm:cxn modelId="{454F87EF-DDDA-45EA-ABA8-13BC09762F3E}" type="presParOf" srcId="{1B7AB18D-215A-4797-977E-0C3E6AA8C3D2}" destId="{B7AB3559-DBD7-47F1-8821-309E014B44D8}" srcOrd="2" destOrd="0" presId="urn:microsoft.com/office/officeart/2018/5/layout/IconCircleLabelList"/>
    <dgm:cxn modelId="{7B277943-F77C-4BD2-9F10-DFE56DE75347}" type="presParOf" srcId="{B7AB3559-DBD7-47F1-8821-309E014B44D8}" destId="{A12D397B-7017-41C0-AE34-990722636AA6}" srcOrd="0" destOrd="0" presId="urn:microsoft.com/office/officeart/2018/5/layout/IconCircleLabelList"/>
    <dgm:cxn modelId="{63AA8D63-E16F-4086-B727-D92690B87690}" type="presParOf" srcId="{B7AB3559-DBD7-47F1-8821-309E014B44D8}" destId="{ED982A78-CE06-42FA-8B3B-18972B762931}" srcOrd="1" destOrd="0" presId="urn:microsoft.com/office/officeart/2018/5/layout/IconCircleLabelList"/>
    <dgm:cxn modelId="{D34CB058-4585-4D61-BF33-30A1D75EEB89}" type="presParOf" srcId="{B7AB3559-DBD7-47F1-8821-309E014B44D8}" destId="{C036D573-E7DA-4727-B811-76D3F134F60B}" srcOrd="2" destOrd="0" presId="urn:microsoft.com/office/officeart/2018/5/layout/IconCircleLabelList"/>
    <dgm:cxn modelId="{7EAFF5B1-5429-464F-A32D-F9D34E75E9D6}" type="presParOf" srcId="{B7AB3559-DBD7-47F1-8821-309E014B44D8}" destId="{1963EB29-4E2D-4249-B6C1-A7F1462DE50A}" srcOrd="3" destOrd="0" presId="urn:microsoft.com/office/officeart/2018/5/layout/IconCircleLabelList"/>
    <dgm:cxn modelId="{5DFE3BE9-A8DA-4F5A-80D9-DB58E5F5F75A}" type="presParOf" srcId="{1B7AB18D-215A-4797-977E-0C3E6AA8C3D2}" destId="{F882888A-89A5-4E00-BC4A-BBA3CB15F8B2}" srcOrd="3" destOrd="0" presId="urn:microsoft.com/office/officeart/2018/5/layout/IconCircleLabelList"/>
    <dgm:cxn modelId="{00770143-6621-41F5-B983-4E7989E43522}" type="presParOf" srcId="{1B7AB18D-215A-4797-977E-0C3E6AA8C3D2}" destId="{20DCFB80-13FB-4C4C-BA97-0880D764DC07}" srcOrd="4" destOrd="0" presId="urn:microsoft.com/office/officeart/2018/5/layout/IconCircleLabelList"/>
    <dgm:cxn modelId="{4F950D0E-4193-4ECE-88D6-EF223324C5AA}" type="presParOf" srcId="{20DCFB80-13FB-4C4C-BA97-0880D764DC07}" destId="{4EDDC663-A6A7-40D1-BA48-76E6235B0D8F}" srcOrd="0" destOrd="0" presId="urn:microsoft.com/office/officeart/2018/5/layout/IconCircleLabelList"/>
    <dgm:cxn modelId="{C59591E5-4C04-4027-B602-E51444ACF3AE}" type="presParOf" srcId="{20DCFB80-13FB-4C4C-BA97-0880D764DC07}" destId="{AC2F9717-8692-4147-8C57-90CC77570B96}" srcOrd="1" destOrd="0" presId="urn:microsoft.com/office/officeart/2018/5/layout/IconCircleLabelList"/>
    <dgm:cxn modelId="{A0250F4A-5AB5-4343-95D5-1F95F86F7FD7}" type="presParOf" srcId="{20DCFB80-13FB-4C4C-BA97-0880D764DC07}" destId="{8CDAEAE6-1C38-4816-8D36-B43A61FCA0E2}" srcOrd="2" destOrd="0" presId="urn:microsoft.com/office/officeart/2018/5/layout/IconCircleLabelList"/>
    <dgm:cxn modelId="{9D6A77F8-A156-4C94-A541-A96DB996D77E}" type="presParOf" srcId="{20DCFB80-13FB-4C4C-BA97-0880D764DC07}" destId="{B803472D-7D2B-48B5-A0A4-648D53CF7AA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E850F2-5573-4520-845B-8919C8362F01}" type="doc">
      <dgm:prSet loTypeId="urn:microsoft.com/office/officeart/2005/8/layout/orgChart1" loCatId="hierarchy" qsTypeId="urn:microsoft.com/office/officeart/2005/8/quickstyle/simple1" qsCatId="simple" csTypeId="urn:microsoft.com/office/officeart/2005/8/colors/accent1_1" csCatId="accent1" phldr="1"/>
      <dgm:spPr/>
      <dgm:t>
        <a:bodyPr/>
        <a:lstStyle/>
        <a:p>
          <a:endParaRPr lang="en-CA"/>
        </a:p>
      </dgm:t>
    </dgm:pt>
    <dgm:pt modelId="{EEE6E67E-9424-4548-8FAD-542366A3C1A9}">
      <dgm:prSet phldrT="[Text]" custT="1"/>
      <dgm:spPr>
        <a:solidFill>
          <a:schemeClr val="accent6">
            <a:lumMod val="40000"/>
            <a:lumOff val="60000"/>
          </a:schemeClr>
        </a:solidFill>
      </dgm:spPr>
      <dgm:t>
        <a:bodyPr/>
        <a:lstStyle/>
        <a:p>
          <a:r>
            <a:rPr lang="en-CA" sz="2000" b="1" dirty="0"/>
            <a:t>*Raw Data</a:t>
          </a:r>
        </a:p>
      </dgm:t>
    </dgm:pt>
    <dgm:pt modelId="{C64548A3-6C41-446F-BCBD-2F0B03270639}" type="parTrans" cxnId="{8741EE60-E96F-457D-8A75-ED8B14461773}">
      <dgm:prSet/>
      <dgm:spPr/>
      <dgm:t>
        <a:bodyPr/>
        <a:lstStyle/>
        <a:p>
          <a:endParaRPr lang="en-CA"/>
        </a:p>
      </dgm:t>
    </dgm:pt>
    <dgm:pt modelId="{F11AA556-7A70-4E44-A240-8AA02EAF1F19}" type="sibTrans" cxnId="{8741EE60-E96F-457D-8A75-ED8B14461773}">
      <dgm:prSet/>
      <dgm:spPr/>
      <dgm:t>
        <a:bodyPr/>
        <a:lstStyle/>
        <a:p>
          <a:endParaRPr lang="en-CA"/>
        </a:p>
      </dgm:t>
    </dgm:pt>
    <dgm:pt modelId="{E5B8ADB7-CE1E-4549-9DB7-897180F27B84}">
      <dgm:prSet phldrT="[Text]"/>
      <dgm:spPr/>
      <dgm:t>
        <a:bodyPr/>
        <a:lstStyle/>
        <a:p>
          <a:r>
            <a:rPr lang="en-CA" dirty="0"/>
            <a:t>Participant Captions per image</a:t>
          </a:r>
        </a:p>
      </dgm:t>
    </dgm:pt>
    <dgm:pt modelId="{E6B47162-2B2A-4FAE-A571-900C185BDDA6}" type="parTrans" cxnId="{B97F587C-2246-4E2C-AAA9-26F8E21D8355}">
      <dgm:prSet/>
      <dgm:spPr/>
      <dgm:t>
        <a:bodyPr/>
        <a:lstStyle/>
        <a:p>
          <a:endParaRPr lang="en-CA"/>
        </a:p>
      </dgm:t>
    </dgm:pt>
    <dgm:pt modelId="{F1672A71-485F-4001-816C-4F5A5DE06503}" type="sibTrans" cxnId="{B97F587C-2246-4E2C-AAA9-26F8E21D8355}">
      <dgm:prSet/>
      <dgm:spPr/>
      <dgm:t>
        <a:bodyPr/>
        <a:lstStyle/>
        <a:p>
          <a:endParaRPr lang="en-CA"/>
        </a:p>
      </dgm:t>
    </dgm:pt>
    <dgm:pt modelId="{D3FB0F8D-1511-49F6-B5F3-5493B02109D5}">
      <dgm:prSet phldrT="[Text]"/>
      <dgm:spPr/>
      <dgm:t>
        <a:bodyPr/>
        <a:lstStyle/>
        <a:p>
          <a:r>
            <a:rPr lang="en-CA" dirty="0"/>
            <a:t>Participant Narratives per image</a:t>
          </a:r>
        </a:p>
      </dgm:t>
    </dgm:pt>
    <dgm:pt modelId="{64FA7CBA-A2D9-4323-A7AF-6BEF2D9234F1}" type="parTrans" cxnId="{344ABAEA-5665-42B7-B1EB-FE489A4BF181}">
      <dgm:prSet/>
      <dgm:spPr/>
      <dgm:t>
        <a:bodyPr/>
        <a:lstStyle/>
        <a:p>
          <a:endParaRPr lang="en-CA"/>
        </a:p>
      </dgm:t>
    </dgm:pt>
    <dgm:pt modelId="{A9C5D3FB-3BCF-47DB-BDC6-3B6ECFF09C4B}" type="sibTrans" cxnId="{344ABAEA-5665-42B7-B1EB-FE489A4BF181}">
      <dgm:prSet/>
      <dgm:spPr/>
      <dgm:t>
        <a:bodyPr/>
        <a:lstStyle/>
        <a:p>
          <a:endParaRPr lang="en-CA"/>
        </a:p>
      </dgm:t>
    </dgm:pt>
    <dgm:pt modelId="{74B780CC-0845-4C56-8343-29DC80B4D617}">
      <dgm:prSet phldrT="[Text]"/>
      <dgm:spPr/>
      <dgm:t>
        <a:bodyPr/>
        <a:lstStyle/>
        <a:p>
          <a:r>
            <a:rPr lang="en-CA" dirty="0"/>
            <a:t>Reflection of </a:t>
          </a:r>
          <a:r>
            <a:rPr lang="en-CA" dirty="0" err="1"/>
            <a:t>SHOWeD</a:t>
          </a:r>
          <a:r>
            <a:rPr lang="en-CA" dirty="0"/>
            <a:t> Analysis</a:t>
          </a:r>
        </a:p>
      </dgm:t>
    </dgm:pt>
    <dgm:pt modelId="{2C09D586-3584-4DE4-BB12-E354D7553EF6}" type="parTrans" cxnId="{1E144339-1AF3-4F09-8FA3-DF14E37CD34B}">
      <dgm:prSet/>
      <dgm:spPr/>
      <dgm:t>
        <a:bodyPr/>
        <a:lstStyle/>
        <a:p>
          <a:endParaRPr lang="en-CA"/>
        </a:p>
      </dgm:t>
    </dgm:pt>
    <dgm:pt modelId="{331900E4-C2DC-4E9A-819F-66CFA1F744CF}" type="sibTrans" cxnId="{1E144339-1AF3-4F09-8FA3-DF14E37CD34B}">
      <dgm:prSet/>
      <dgm:spPr/>
      <dgm:t>
        <a:bodyPr/>
        <a:lstStyle/>
        <a:p>
          <a:endParaRPr lang="en-CA"/>
        </a:p>
      </dgm:t>
    </dgm:pt>
    <dgm:pt modelId="{494FC27D-E5BB-4EA3-86E6-D3D68C559934}">
      <dgm:prSet phldrT="[Text]"/>
      <dgm:spPr/>
      <dgm:t>
        <a:bodyPr/>
        <a:lstStyle/>
        <a:p>
          <a:r>
            <a:rPr lang="en-CA" dirty="0"/>
            <a:t>Participant Reflection</a:t>
          </a:r>
        </a:p>
      </dgm:t>
    </dgm:pt>
    <dgm:pt modelId="{F449AF40-765B-4F68-AF22-982B1CEB9B8B}" type="parTrans" cxnId="{621B5CA2-5B81-4DA7-867D-BD54DD761874}">
      <dgm:prSet/>
      <dgm:spPr/>
      <dgm:t>
        <a:bodyPr/>
        <a:lstStyle/>
        <a:p>
          <a:endParaRPr lang="en-CA"/>
        </a:p>
      </dgm:t>
    </dgm:pt>
    <dgm:pt modelId="{2FA472B3-A2A3-4BF7-B13C-3B91F3DA5A0A}" type="sibTrans" cxnId="{621B5CA2-5B81-4DA7-867D-BD54DD761874}">
      <dgm:prSet/>
      <dgm:spPr/>
      <dgm:t>
        <a:bodyPr/>
        <a:lstStyle/>
        <a:p>
          <a:endParaRPr lang="en-CA"/>
        </a:p>
      </dgm:t>
    </dgm:pt>
    <dgm:pt modelId="{532ACB9C-5687-4D1D-9C3E-1451CE8F9036}">
      <dgm:prSet phldrT="[Text]"/>
      <dgm:spPr/>
      <dgm:t>
        <a:bodyPr/>
        <a:lstStyle/>
        <a:p>
          <a:r>
            <a:rPr lang="en-CA" dirty="0"/>
            <a:t>Focus Group Discussion</a:t>
          </a:r>
        </a:p>
      </dgm:t>
    </dgm:pt>
    <dgm:pt modelId="{C56FE013-93DF-4E12-A42C-3997D3A14CD9}" type="parTrans" cxnId="{07A283F6-5567-4522-9F19-EF0492693A55}">
      <dgm:prSet/>
      <dgm:spPr/>
      <dgm:t>
        <a:bodyPr/>
        <a:lstStyle/>
        <a:p>
          <a:endParaRPr lang="en-CA"/>
        </a:p>
      </dgm:t>
    </dgm:pt>
    <dgm:pt modelId="{C3B3A752-C389-4462-8609-BDFD31923B7E}" type="sibTrans" cxnId="{07A283F6-5567-4522-9F19-EF0492693A55}">
      <dgm:prSet/>
      <dgm:spPr/>
      <dgm:t>
        <a:bodyPr/>
        <a:lstStyle/>
        <a:p>
          <a:endParaRPr lang="en-CA"/>
        </a:p>
      </dgm:t>
    </dgm:pt>
    <dgm:pt modelId="{2ED8F865-7CBC-4963-881F-C7CB81A7D08E}">
      <dgm:prSet phldrT="[Text]"/>
      <dgm:spPr/>
      <dgm:t>
        <a:bodyPr/>
        <a:lstStyle/>
        <a:p>
          <a:r>
            <a:rPr lang="en-CA" dirty="0"/>
            <a:t>Fumetti Story per selected images &amp; text</a:t>
          </a:r>
        </a:p>
      </dgm:t>
    </dgm:pt>
    <dgm:pt modelId="{8814AB04-C3D0-4356-B1C1-D6C3333F2500}" type="parTrans" cxnId="{F2EDF1EC-056B-48B8-B226-6500D7ABFC74}">
      <dgm:prSet/>
      <dgm:spPr/>
      <dgm:t>
        <a:bodyPr/>
        <a:lstStyle/>
        <a:p>
          <a:endParaRPr lang="en-CA"/>
        </a:p>
      </dgm:t>
    </dgm:pt>
    <dgm:pt modelId="{FE5144BD-107D-401D-9161-61C07E1C9B26}" type="sibTrans" cxnId="{F2EDF1EC-056B-48B8-B226-6500D7ABFC74}">
      <dgm:prSet/>
      <dgm:spPr/>
      <dgm:t>
        <a:bodyPr/>
        <a:lstStyle/>
        <a:p>
          <a:endParaRPr lang="en-CA"/>
        </a:p>
      </dgm:t>
    </dgm:pt>
    <dgm:pt modelId="{A87B6B5A-C2DE-4A17-9078-1745CEF4D7CA}">
      <dgm:prSet phldrT="[Text]"/>
      <dgm:spPr/>
      <dgm:t>
        <a:bodyPr/>
        <a:lstStyle/>
        <a:p>
          <a:r>
            <a:rPr lang="en-CA" dirty="0"/>
            <a:t>Fumetti Storyboard</a:t>
          </a:r>
        </a:p>
      </dgm:t>
    </dgm:pt>
    <dgm:pt modelId="{86ACDAB9-4234-4A0C-A174-8BA7E8D0752C}" type="parTrans" cxnId="{ADA508F2-03D0-4EB1-9024-C2341C6DEFD8}">
      <dgm:prSet/>
      <dgm:spPr/>
      <dgm:t>
        <a:bodyPr/>
        <a:lstStyle/>
        <a:p>
          <a:endParaRPr lang="en-CA"/>
        </a:p>
      </dgm:t>
    </dgm:pt>
    <dgm:pt modelId="{666CD8F5-B895-4467-8E5B-9040DEC9772B}" type="sibTrans" cxnId="{ADA508F2-03D0-4EB1-9024-C2341C6DEFD8}">
      <dgm:prSet/>
      <dgm:spPr/>
      <dgm:t>
        <a:bodyPr/>
        <a:lstStyle/>
        <a:p>
          <a:endParaRPr lang="en-CA"/>
        </a:p>
      </dgm:t>
    </dgm:pt>
    <dgm:pt modelId="{929C31CB-9526-44A8-8808-9CC58CD6A6DB}">
      <dgm:prSet phldrT="[Text]"/>
      <dgm:spPr/>
      <dgm:t>
        <a:bodyPr/>
        <a:lstStyle/>
        <a:p>
          <a:r>
            <a:rPr lang="en-CA" dirty="0"/>
            <a:t>Fumetti Review</a:t>
          </a:r>
        </a:p>
      </dgm:t>
    </dgm:pt>
    <dgm:pt modelId="{92DE0237-FF89-4643-80DF-9E396401149D}" type="parTrans" cxnId="{91EA84DB-2FE7-49D8-85E6-E48762605216}">
      <dgm:prSet/>
      <dgm:spPr/>
      <dgm:t>
        <a:bodyPr/>
        <a:lstStyle/>
        <a:p>
          <a:endParaRPr lang="en-CA"/>
        </a:p>
      </dgm:t>
    </dgm:pt>
    <dgm:pt modelId="{1A52B5A1-44D4-4D0D-867B-C51A4F3D1444}" type="sibTrans" cxnId="{91EA84DB-2FE7-49D8-85E6-E48762605216}">
      <dgm:prSet/>
      <dgm:spPr/>
      <dgm:t>
        <a:bodyPr/>
        <a:lstStyle/>
        <a:p>
          <a:endParaRPr lang="en-CA"/>
        </a:p>
      </dgm:t>
    </dgm:pt>
    <dgm:pt modelId="{7E87A001-1DE2-42E0-9B6E-B8AAF8A04DB0}">
      <dgm:prSet phldrT="[Text]"/>
      <dgm:spPr/>
      <dgm:t>
        <a:bodyPr/>
        <a:lstStyle/>
        <a:p>
          <a:r>
            <a:rPr lang="en-CA" dirty="0"/>
            <a:t>Participant Images</a:t>
          </a:r>
        </a:p>
      </dgm:t>
    </dgm:pt>
    <dgm:pt modelId="{A753E6ED-7010-4A63-AFDA-A7F6D9828EE0}" type="parTrans" cxnId="{BAF8EF9F-0DAC-4194-B822-8323734CCD9E}">
      <dgm:prSet/>
      <dgm:spPr/>
      <dgm:t>
        <a:bodyPr/>
        <a:lstStyle/>
        <a:p>
          <a:endParaRPr lang="en-CA"/>
        </a:p>
      </dgm:t>
    </dgm:pt>
    <dgm:pt modelId="{66287FCA-0C46-46DF-B304-3A073683E95B}" type="sibTrans" cxnId="{BAF8EF9F-0DAC-4194-B822-8323734CCD9E}">
      <dgm:prSet/>
      <dgm:spPr/>
      <dgm:t>
        <a:bodyPr/>
        <a:lstStyle/>
        <a:p>
          <a:endParaRPr lang="en-CA"/>
        </a:p>
      </dgm:t>
    </dgm:pt>
    <dgm:pt modelId="{E4A27BF5-42C2-4177-A716-B5CA892A3AF2}" type="asst">
      <dgm:prSet phldrT="[Text]"/>
      <dgm:spPr/>
      <dgm:t>
        <a:bodyPr/>
        <a:lstStyle/>
        <a:p>
          <a:r>
            <a:rPr lang="en-CA" dirty="0"/>
            <a:t>PI Analytic Memos</a:t>
          </a:r>
        </a:p>
      </dgm:t>
    </dgm:pt>
    <dgm:pt modelId="{2170B261-DBE6-48DD-A1CA-91F971A6C953}" type="parTrans" cxnId="{94B3A259-CE58-4889-86CB-A4F1515F6FE6}">
      <dgm:prSet/>
      <dgm:spPr/>
      <dgm:t>
        <a:bodyPr/>
        <a:lstStyle/>
        <a:p>
          <a:endParaRPr lang="en-CA"/>
        </a:p>
      </dgm:t>
    </dgm:pt>
    <dgm:pt modelId="{2DD2C35C-B831-40BB-A5C7-32C238289450}" type="sibTrans" cxnId="{94B3A259-CE58-4889-86CB-A4F1515F6FE6}">
      <dgm:prSet/>
      <dgm:spPr/>
      <dgm:t>
        <a:bodyPr/>
        <a:lstStyle/>
        <a:p>
          <a:endParaRPr lang="en-CA"/>
        </a:p>
      </dgm:t>
    </dgm:pt>
    <dgm:pt modelId="{E10AC53F-A269-4564-A1D2-E358BC89E784}">
      <dgm:prSet phldrT="[Text]"/>
      <dgm:spPr/>
      <dgm:t>
        <a:bodyPr/>
        <a:lstStyle/>
        <a:p>
          <a:r>
            <a:rPr lang="en-CA" dirty="0"/>
            <a:t>Participant SHOWeD Analysis</a:t>
          </a:r>
        </a:p>
      </dgm:t>
    </dgm:pt>
    <dgm:pt modelId="{EED227E7-D09A-4C1D-A1BB-37278CB0DE96}" type="parTrans" cxnId="{D11E41A4-5BBD-415B-BA2F-9E7051BF5801}">
      <dgm:prSet/>
      <dgm:spPr/>
      <dgm:t>
        <a:bodyPr/>
        <a:lstStyle/>
        <a:p>
          <a:endParaRPr lang="en-CA"/>
        </a:p>
      </dgm:t>
    </dgm:pt>
    <dgm:pt modelId="{7A615976-F255-4A85-ADD9-894779E4449B}" type="sibTrans" cxnId="{D11E41A4-5BBD-415B-BA2F-9E7051BF5801}">
      <dgm:prSet/>
      <dgm:spPr/>
      <dgm:t>
        <a:bodyPr/>
        <a:lstStyle/>
        <a:p>
          <a:endParaRPr lang="en-CA"/>
        </a:p>
      </dgm:t>
    </dgm:pt>
    <dgm:pt modelId="{52AF8F15-EB69-4EF8-947D-2339F74C646A}">
      <dgm:prSet phldrT="[Text]"/>
      <dgm:spPr/>
      <dgm:t>
        <a:bodyPr/>
        <a:lstStyle/>
        <a:p>
          <a:r>
            <a:rPr lang="en-CA" dirty="0"/>
            <a:t>Reflection of SHOWeD Analysis</a:t>
          </a:r>
        </a:p>
      </dgm:t>
    </dgm:pt>
    <dgm:pt modelId="{0673AE62-F929-4632-B5E2-6FFE3E478390}" type="sibTrans" cxnId="{BBFC21C9-2990-49C7-A184-8F21C9667225}">
      <dgm:prSet/>
      <dgm:spPr/>
      <dgm:t>
        <a:bodyPr/>
        <a:lstStyle/>
        <a:p>
          <a:endParaRPr lang="en-CA"/>
        </a:p>
      </dgm:t>
    </dgm:pt>
    <dgm:pt modelId="{B9FFA154-F877-4750-A3F0-1AE6C5B49076}" type="parTrans" cxnId="{BBFC21C9-2990-49C7-A184-8F21C9667225}">
      <dgm:prSet/>
      <dgm:spPr/>
      <dgm:t>
        <a:bodyPr/>
        <a:lstStyle/>
        <a:p>
          <a:endParaRPr lang="en-CA"/>
        </a:p>
      </dgm:t>
    </dgm:pt>
    <dgm:pt modelId="{D57DA761-0696-4A22-A46C-C03B1CFBFF11}">
      <dgm:prSet phldrT="[Text]"/>
      <dgm:spPr/>
      <dgm:t>
        <a:bodyPr/>
        <a:lstStyle/>
        <a:p>
          <a:r>
            <a:rPr lang="en-CA" dirty="0"/>
            <a:t>5 Questions per image</a:t>
          </a:r>
        </a:p>
      </dgm:t>
    </dgm:pt>
    <dgm:pt modelId="{4630B711-5CD7-42BD-A170-A400D507D17B}" type="parTrans" cxnId="{BE2F00F5-CFF6-45E8-8BC6-459DB61A9D3B}">
      <dgm:prSet/>
      <dgm:spPr/>
      <dgm:t>
        <a:bodyPr/>
        <a:lstStyle/>
        <a:p>
          <a:endParaRPr lang="en-CA"/>
        </a:p>
      </dgm:t>
    </dgm:pt>
    <dgm:pt modelId="{5B3D3D5D-CF5D-4636-A75F-C16C225B9AA9}" type="sibTrans" cxnId="{BE2F00F5-CFF6-45E8-8BC6-459DB61A9D3B}">
      <dgm:prSet/>
      <dgm:spPr/>
      <dgm:t>
        <a:bodyPr/>
        <a:lstStyle/>
        <a:p>
          <a:endParaRPr lang="en-CA"/>
        </a:p>
      </dgm:t>
    </dgm:pt>
    <dgm:pt modelId="{6B3F4071-16CF-4D4B-AD52-9777D36CD744}">
      <dgm:prSet phldrT="[Text]"/>
      <dgm:spPr/>
      <dgm:t>
        <a:bodyPr/>
        <a:lstStyle/>
        <a:p>
          <a:r>
            <a:rPr lang="en-CA" dirty="0"/>
            <a:t>3 x themed sessions of max 10 photos each</a:t>
          </a:r>
        </a:p>
      </dgm:t>
    </dgm:pt>
    <dgm:pt modelId="{77E457AD-B215-4AB2-BD33-F1E6C6FDFFF5}" type="parTrans" cxnId="{E09125AB-AC9E-4AC7-BB82-6809BF154708}">
      <dgm:prSet/>
      <dgm:spPr/>
      <dgm:t>
        <a:bodyPr/>
        <a:lstStyle/>
        <a:p>
          <a:endParaRPr lang="en-CA"/>
        </a:p>
      </dgm:t>
    </dgm:pt>
    <dgm:pt modelId="{4EDE5807-DC4B-4CC5-8C3C-7C8B42262663}" type="sibTrans" cxnId="{E09125AB-AC9E-4AC7-BB82-6809BF154708}">
      <dgm:prSet/>
      <dgm:spPr/>
      <dgm:t>
        <a:bodyPr/>
        <a:lstStyle/>
        <a:p>
          <a:endParaRPr lang="en-CA"/>
        </a:p>
      </dgm:t>
    </dgm:pt>
    <dgm:pt modelId="{FCB33419-0045-4355-A915-7C5145B9E3F4}" type="pres">
      <dgm:prSet presAssocID="{FEE850F2-5573-4520-845B-8919C8362F01}" presName="hierChild1" presStyleCnt="0">
        <dgm:presLayoutVars>
          <dgm:orgChart val="1"/>
          <dgm:chPref val="1"/>
          <dgm:dir/>
          <dgm:animOne val="branch"/>
          <dgm:animLvl val="lvl"/>
          <dgm:resizeHandles/>
        </dgm:presLayoutVars>
      </dgm:prSet>
      <dgm:spPr/>
    </dgm:pt>
    <dgm:pt modelId="{9BF68C09-0B8D-49AF-9E12-AC0E13D8A258}" type="pres">
      <dgm:prSet presAssocID="{EEE6E67E-9424-4548-8FAD-542366A3C1A9}" presName="hierRoot1" presStyleCnt="0">
        <dgm:presLayoutVars>
          <dgm:hierBranch val="init"/>
        </dgm:presLayoutVars>
      </dgm:prSet>
      <dgm:spPr/>
    </dgm:pt>
    <dgm:pt modelId="{F040DDA3-D7D3-441B-A0E9-9DD0CAC5F672}" type="pres">
      <dgm:prSet presAssocID="{EEE6E67E-9424-4548-8FAD-542366A3C1A9}" presName="rootComposite1" presStyleCnt="0"/>
      <dgm:spPr/>
    </dgm:pt>
    <dgm:pt modelId="{D4C4D58F-FFA8-4D56-9564-59241D7B622E}" type="pres">
      <dgm:prSet presAssocID="{EEE6E67E-9424-4548-8FAD-542366A3C1A9}" presName="rootText1" presStyleLbl="node0" presStyleIdx="0" presStyleCnt="1">
        <dgm:presLayoutVars>
          <dgm:chPref val="3"/>
        </dgm:presLayoutVars>
      </dgm:prSet>
      <dgm:spPr/>
    </dgm:pt>
    <dgm:pt modelId="{E63213EA-F461-4631-BA06-E931EB7C2ACB}" type="pres">
      <dgm:prSet presAssocID="{EEE6E67E-9424-4548-8FAD-542366A3C1A9}" presName="rootConnector1" presStyleLbl="node1" presStyleIdx="0" presStyleCnt="0"/>
      <dgm:spPr/>
    </dgm:pt>
    <dgm:pt modelId="{E101AF93-90BA-4DDC-9C1B-A4BE51D779F6}" type="pres">
      <dgm:prSet presAssocID="{EEE6E67E-9424-4548-8FAD-542366A3C1A9}" presName="hierChild2" presStyleCnt="0"/>
      <dgm:spPr/>
    </dgm:pt>
    <dgm:pt modelId="{91299161-B087-4F69-BDDD-2948FB44696A}" type="pres">
      <dgm:prSet presAssocID="{A753E6ED-7010-4A63-AFDA-A7F6D9828EE0}" presName="Name37" presStyleLbl="parChTrans1D2" presStyleIdx="0" presStyleCnt="6"/>
      <dgm:spPr/>
    </dgm:pt>
    <dgm:pt modelId="{A9962E14-6E71-4B2B-8C4B-846876CDC163}" type="pres">
      <dgm:prSet presAssocID="{7E87A001-1DE2-42E0-9B6E-B8AAF8A04DB0}" presName="hierRoot2" presStyleCnt="0">
        <dgm:presLayoutVars>
          <dgm:hierBranch val="init"/>
        </dgm:presLayoutVars>
      </dgm:prSet>
      <dgm:spPr/>
    </dgm:pt>
    <dgm:pt modelId="{BB0228E1-95EC-45F9-8E62-6B4FF62D0DFA}" type="pres">
      <dgm:prSet presAssocID="{7E87A001-1DE2-42E0-9B6E-B8AAF8A04DB0}" presName="rootComposite" presStyleCnt="0"/>
      <dgm:spPr/>
    </dgm:pt>
    <dgm:pt modelId="{AA123026-2B3D-42D3-B295-0A05BF26801E}" type="pres">
      <dgm:prSet presAssocID="{7E87A001-1DE2-42E0-9B6E-B8AAF8A04DB0}" presName="rootText" presStyleLbl="node2" presStyleIdx="0" presStyleCnt="5">
        <dgm:presLayoutVars>
          <dgm:chPref val="3"/>
        </dgm:presLayoutVars>
      </dgm:prSet>
      <dgm:spPr/>
    </dgm:pt>
    <dgm:pt modelId="{4FBA1622-277B-4B87-B5E4-ACCBAC02115C}" type="pres">
      <dgm:prSet presAssocID="{7E87A001-1DE2-42E0-9B6E-B8AAF8A04DB0}" presName="rootConnector" presStyleLbl="node2" presStyleIdx="0" presStyleCnt="5"/>
      <dgm:spPr/>
    </dgm:pt>
    <dgm:pt modelId="{45AB7F48-8CDA-4739-867D-DF3F5C79CD20}" type="pres">
      <dgm:prSet presAssocID="{7E87A001-1DE2-42E0-9B6E-B8AAF8A04DB0}" presName="hierChild4" presStyleCnt="0"/>
      <dgm:spPr/>
    </dgm:pt>
    <dgm:pt modelId="{51902A5D-FA12-4843-BB60-0B1F6E658636}" type="pres">
      <dgm:prSet presAssocID="{77E457AD-B215-4AB2-BD33-F1E6C6FDFFF5}" presName="Name37" presStyleLbl="parChTrans1D3" presStyleIdx="0" presStyleCnt="8"/>
      <dgm:spPr/>
    </dgm:pt>
    <dgm:pt modelId="{27CA751D-D6C4-4939-8FFF-3476338EE628}" type="pres">
      <dgm:prSet presAssocID="{6B3F4071-16CF-4D4B-AD52-9777D36CD744}" presName="hierRoot2" presStyleCnt="0">
        <dgm:presLayoutVars>
          <dgm:hierBranch val="init"/>
        </dgm:presLayoutVars>
      </dgm:prSet>
      <dgm:spPr/>
    </dgm:pt>
    <dgm:pt modelId="{1CE8ADD4-8135-4EEB-8E98-5CB4694EF730}" type="pres">
      <dgm:prSet presAssocID="{6B3F4071-16CF-4D4B-AD52-9777D36CD744}" presName="rootComposite" presStyleCnt="0"/>
      <dgm:spPr/>
    </dgm:pt>
    <dgm:pt modelId="{1305D984-6D3F-4E2E-B815-70D5213C4EEA}" type="pres">
      <dgm:prSet presAssocID="{6B3F4071-16CF-4D4B-AD52-9777D36CD744}" presName="rootText" presStyleLbl="node3" presStyleIdx="0" presStyleCnt="8">
        <dgm:presLayoutVars>
          <dgm:chPref val="3"/>
        </dgm:presLayoutVars>
      </dgm:prSet>
      <dgm:spPr/>
    </dgm:pt>
    <dgm:pt modelId="{3F8A99BB-B385-4E8F-81F1-5215A4BC1023}" type="pres">
      <dgm:prSet presAssocID="{6B3F4071-16CF-4D4B-AD52-9777D36CD744}" presName="rootConnector" presStyleLbl="node3" presStyleIdx="0" presStyleCnt="8"/>
      <dgm:spPr/>
    </dgm:pt>
    <dgm:pt modelId="{43D1363A-FDDD-4262-82AD-797B0908C8D4}" type="pres">
      <dgm:prSet presAssocID="{6B3F4071-16CF-4D4B-AD52-9777D36CD744}" presName="hierChild4" presStyleCnt="0"/>
      <dgm:spPr/>
    </dgm:pt>
    <dgm:pt modelId="{3B10D515-1FD5-4AA0-ABAF-0A3364D271DA}" type="pres">
      <dgm:prSet presAssocID="{6B3F4071-16CF-4D4B-AD52-9777D36CD744}" presName="hierChild5" presStyleCnt="0"/>
      <dgm:spPr/>
    </dgm:pt>
    <dgm:pt modelId="{753D6F8A-8FC1-4217-AEC6-794D482D102F}" type="pres">
      <dgm:prSet presAssocID="{7E87A001-1DE2-42E0-9B6E-B8AAF8A04DB0}" presName="hierChild5" presStyleCnt="0"/>
      <dgm:spPr/>
    </dgm:pt>
    <dgm:pt modelId="{B648C6D8-8948-47EF-9828-B88195404CAE}" type="pres">
      <dgm:prSet presAssocID="{EED227E7-D09A-4C1D-A1BB-37278CB0DE96}" presName="Name37" presStyleLbl="parChTrans1D2" presStyleIdx="1" presStyleCnt="6"/>
      <dgm:spPr/>
    </dgm:pt>
    <dgm:pt modelId="{8AA76296-5972-40D2-A05F-925CF63D2A59}" type="pres">
      <dgm:prSet presAssocID="{E10AC53F-A269-4564-A1D2-E358BC89E784}" presName="hierRoot2" presStyleCnt="0">
        <dgm:presLayoutVars>
          <dgm:hierBranch val="init"/>
        </dgm:presLayoutVars>
      </dgm:prSet>
      <dgm:spPr/>
    </dgm:pt>
    <dgm:pt modelId="{A9687C8D-185C-4E82-95FF-F8053B9FA061}" type="pres">
      <dgm:prSet presAssocID="{E10AC53F-A269-4564-A1D2-E358BC89E784}" presName="rootComposite" presStyleCnt="0"/>
      <dgm:spPr/>
    </dgm:pt>
    <dgm:pt modelId="{FDF28492-59F9-427B-9802-16177A3B7A18}" type="pres">
      <dgm:prSet presAssocID="{E10AC53F-A269-4564-A1D2-E358BC89E784}" presName="rootText" presStyleLbl="node2" presStyleIdx="1" presStyleCnt="5">
        <dgm:presLayoutVars>
          <dgm:chPref val="3"/>
        </dgm:presLayoutVars>
      </dgm:prSet>
      <dgm:spPr/>
    </dgm:pt>
    <dgm:pt modelId="{83F9287C-E921-4A67-B8B2-D0E57FB256B7}" type="pres">
      <dgm:prSet presAssocID="{E10AC53F-A269-4564-A1D2-E358BC89E784}" presName="rootConnector" presStyleLbl="node2" presStyleIdx="1" presStyleCnt="5"/>
      <dgm:spPr/>
    </dgm:pt>
    <dgm:pt modelId="{24FB30F5-9C44-4894-9045-1D040E627F5D}" type="pres">
      <dgm:prSet presAssocID="{E10AC53F-A269-4564-A1D2-E358BC89E784}" presName="hierChild4" presStyleCnt="0"/>
      <dgm:spPr/>
    </dgm:pt>
    <dgm:pt modelId="{74B3D6C0-AF9C-4193-848D-546411C090F7}" type="pres">
      <dgm:prSet presAssocID="{4630B711-5CD7-42BD-A170-A400D507D17B}" presName="Name37" presStyleLbl="parChTrans1D3" presStyleIdx="1" presStyleCnt="8"/>
      <dgm:spPr/>
    </dgm:pt>
    <dgm:pt modelId="{E6CC5317-8CE9-4B90-9527-993C32BB22E1}" type="pres">
      <dgm:prSet presAssocID="{D57DA761-0696-4A22-A46C-C03B1CFBFF11}" presName="hierRoot2" presStyleCnt="0">
        <dgm:presLayoutVars>
          <dgm:hierBranch val="init"/>
        </dgm:presLayoutVars>
      </dgm:prSet>
      <dgm:spPr/>
    </dgm:pt>
    <dgm:pt modelId="{A34FDA8C-1022-482B-BC4F-A0B0E8692BF9}" type="pres">
      <dgm:prSet presAssocID="{D57DA761-0696-4A22-A46C-C03B1CFBFF11}" presName="rootComposite" presStyleCnt="0"/>
      <dgm:spPr/>
    </dgm:pt>
    <dgm:pt modelId="{34DA91A4-E4C0-43A2-BF61-B695031F6A65}" type="pres">
      <dgm:prSet presAssocID="{D57DA761-0696-4A22-A46C-C03B1CFBFF11}" presName="rootText" presStyleLbl="node3" presStyleIdx="1" presStyleCnt="8">
        <dgm:presLayoutVars>
          <dgm:chPref val="3"/>
        </dgm:presLayoutVars>
      </dgm:prSet>
      <dgm:spPr/>
    </dgm:pt>
    <dgm:pt modelId="{A07639C2-7856-4C4C-ADB6-99C611B4536A}" type="pres">
      <dgm:prSet presAssocID="{D57DA761-0696-4A22-A46C-C03B1CFBFF11}" presName="rootConnector" presStyleLbl="node3" presStyleIdx="1" presStyleCnt="8"/>
      <dgm:spPr/>
    </dgm:pt>
    <dgm:pt modelId="{29C90104-C831-4A79-92F3-4C335E23823C}" type="pres">
      <dgm:prSet presAssocID="{D57DA761-0696-4A22-A46C-C03B1CFBFF11}" presName="hierChild4" presStyleCnt="0"/>
      <dgm:spPr/>
    </dgm:pt>
    <dgm:pt modelId="{078182E3-48F0-4838-8FEA-A80A6AA817E3}" type="pres">
      <dgm:prSet presAssocID="{D57DA761-0696-4A22-A46C-C03B1CFBFF11}" presName="hierChild5" presStyleCnt="0"/>
      <dgm:spPr/>
    </dgm:pt>
    <dgm:pt modelId="{03073EAA-B7CF-475D-B686-D268A02E103F}" type="pres">
      <dgm:prSet presAssocID="{E10AC53F-A269-4564-A1D2-E358BC89E784}" presName="hierChild5" presStyleCnt="0"/>
      <dgm:spPr/>
    </dgm:pt>
    <dgm:pt modelId="{050703B5-3321-4D20-BD8D-7E56CE0440F0}" type="pres">
      <dgm:prSet presAssocID="{E6B47162-2B2A-4FAE-A571-900C185BDDA6}" presName="Name37" presStyleLbl="parChTrans1D2" presStyleIdx="2" presStyleCnt="6"/>
      <dgm:spPr/>
    </dgm:pt>
    <dgm:pt modelId="{C8714812-A52C-4177-916B-0E9D68E64384}" type="pres">
      <dgm:prSet presAssocID="{E5B8ADB7-CE1E-4549-9DB7-897180F27B84}" presName="hierRoot2" presStyleCnt="0">
        <dgm:presLayoutVars>
          <dgm:hierBranch val="init"/>
        </dgm:presLayoutVars>
      </dgm:prSet>
      <dgm:spPr/>
    </dgm:pt>
    <dgm:pt modelId="{1F588A31-21C2-44EE-842D-D28A574C6CFA}" type="pres">
      <dgm:prSet presAssocID="{E5B8ADB7-CE1E-4549-9DB7-897180F27B84}" presName="rootComposite" presStyleCnt="0"/>
      <dgm:spPr/>
    </dgm:pt>
    <dgm:pt modelId="{1E60D5DB-296C-4621-A31E-140C77BEADFB}" type="pres">
      <dgm:prSet presAssocID="{E5B8ADB7-CE1E-4549-9DB7-897180F27B84}" presName="rootText" presStyleLbl="node2" presStyleIdx="2" presStyleCnt="5">
        <dgm:presLayoutVars>
          <dgm:chPref val="3"/>
        </dgm:presLayoutVars>
      </dgm:prSet>
      <dgm:spPr/>
    </dgm:pt>
    <dgm:pt modelId="{16BE38E1-63DC-47DC-97FD-C11EE9C59080}" type="pres">
      <dgm:prSet presAssocID="{E5B8ADB7-CE1E-4549-9DB7-897180F27B84}" presName="rootConnector" presStyleLbl="node2" presStyleIdx="2" presStyleCnt="5"/>
      <dgm:spPr/>
    </dgm:pt>
    <dgm:pt modelId="{86E320C8-6965-48ED-9D4C-F6206545F231}" type="pres">
      <dgm:prSet presAssocID="{E5B8ADB7-CE1E-4549-9DB7-897180F27B84}" presName="hierChild4" presStyleCnt="0"/>
      <dgm:spPr/>
    </dgm:pt>
    <dgm:pt modelId="{13958FF3-8820-4243-9A21-83084AD3620B}" type="pres">
      <dgm:prSet presAssocID="{B9FFA154-F877-4750-A3F0-1AE6C5B49076}" presName="Name37" presStyleLbl="parChTrans1D3" presStyleIdx="2" presStyleCnt="8"/>
      <dgm:spPr/>
    </dgm:pt>
    <dgm:pt modelId="{770FED5A-C10C-4E86-8F2E-E370FCDB4E1E}" type="pres">
      <dgm:prSet presAssocID="{52AF8F15-EB69-4EF8-947D-2339F74C646A}" presName="hierRoot2" presStyleCnt="0">
        <dgm:presLayoutVars>
          <dgm:hierBranch val="init"/>
        </dgm:presLayoutVars>
      </dgm:prSet>
      <dgm:spPr/>
    </dgm:pt>
    <dgm:pt modelId="{B95C8D6E-540E-4E49-A0BC-C2A511390744}" type="pres">
      <dgm:prSet presAssocID="{52AF8F15-EB69-4EF8-947D-2339F74C646A}" presName="rootComposite" presStyleCnt="0"/>
      <dgm:spPr/>
    </dgm:pt>
    <dgm:pt modelId="{E4C8F288-3EFD-4230-BB7E-EAEE29C278F6}" type="pres">
      <dgm:prSet presAssocID="{52AF8F15-EB69-4EF8-947D-2339F74C646A}" presName="rootText" presStyleLbl="node3" presStyleIdx="2" presStyleCnt="8">
        <dgm:presLayoutVars>
          <dgm:chPref val="3"/>
        </dgm:presLayoutVars>
      </dgm:prSet>
      <dgm:spPr/>
    </dgm:pt>
    <dgm:pt modelId="{D03AF0E0-E78D-4958-8B33-16D83B056CCF}" type="pres">
      <dgm:prSet presAssocID="{52AF8F15-EB69-4EF8-947D-2339F74C646A}" presName="rootConnector" presStyleLbl="node3" presStyleIdx="2" presStyleCnt="8"/>
      <dgm:spPr/>
    </dgm:pt>
    <dgm:pt modelId="{5563D595-3FD4-462C-B3B2-3325BC302598}" type="pres">
      <dgm:prSet presAssocID="{52AF8F15-EB69-4EF8-947D-2339F74C646A}" presName="hierChild4" presStyleCnt="0"/>
      <dgm:spPr/>
    </dgm:pt>
    <dgm:pt modelId="{3410D437-BB64-4EB0-947C-FA6EFD851038}" type="pres">
      <dgm:prSet presAssocID="{52AF8F15-EB69-4EF8-947D-2339F74C646A}" presName="hierChild5" presStyleCnt="0"/>
      <dgm:spPr/>
    </dgm:pt>
    <dgm:pt modelId="{5F0ADD0D-AB0D-47EF-AD13-3D3CCBED8B93}" type="pres">
      <dgm:prSet presAssocID="{F449AF40-765B-4F68-AF22-982B1CEB9B8B}" presName="Name37" presStyleLbl="parChTrans1D3" presStyleIdx="3" presStyleCnt="8"/>
      <dgm:spPr/>
    </dgm:pt>
    <dgm:pt modelId="{D5B9DD6B-C14C-4FA1-AF04-030E9042C2CF}" type="pres">
      <dgm:prSet presAssocID="{494FC27D-E5BB-4EA3-86E6-D3D68C559934}" presName="hierRoot2" presStyleCnt="0">
        <dgm:presLayoutVars>
          <dgm:hierBranch val="init"/>
        </dgm:presLayoutVars>
      </dgm:prSet>
      <dgm:spPr/>
    </dgm:pt>
    <dgm:pt modelId="{31E0004B-92B8-4BBF-B489-BDB9E1EAA543}" type="pres">
      <dgm:prSet presAssocID="{494FC27D-E5BB-4EA3-86E6-D3D68C559934}" presName="rootComposite" presStyleCnt="0"/>
      <dgm:spPr/>
    </dgm:pt>
    <dgm:pt modelId="{B18B1990-EF5F-45F2-A8D9-8C0B42AED214}" type="pres">
      <dgm:prSet presAssocID="{494FC27D-E5BB-4EA3-86E6-D3D68C559934}" presName="rootText" presStyleLbl="node3" presStyleIdx="3" presStyleCnt="8">
        <dgm:presLayoutVars>
          <dgm:chPref val="3"/>
        </dgm:presLayoutVars>
      </dgm:prSet>
      <dgm:spPr/>
    </dgm:pt>
    <dgm:pt modelId="{A46C3CDA-1CA5-4998-8F3E-84B9F2FCBEDE}" type="pres">
      <dgm:prSet presAssocID="{494FC27D-E5BB-4EA3-86E6-D3D68C559934}" presName="rootConnector" presStyleLbl="node3" presStyleIdx="3" presStyleCnt="8"/>
      <dgm:spPr/>
    </dgm:pt>
    <dgm:pt modelId="{2703445B-0381-4BD3-B8E0-5AE9A791D0D3}" type="pres">
      <dgm:prSet presAssocID="{494FC27D-E5BB-4EA3-86E6-D3D68C559934}" presName="hierChild4" presStyleCnt="0"/>
      <dgm:spPr/>
    </dgm:pt>
    <dgm:pt modelId="{165DB248-79CE-4A51-B2D2-B2C7FCB75213}" type="pres">
      <dgm:prSet presAssocID="{494FC27D-E5BB-4EA3-86E6-D3D68C559934}" presName="hierChild5" presStyleCnt="0"/>
      <dgm:spPr/>
    </dgm:pt>
    <dgm:pt modelId="{4DE42293-9AB6-4B3E-9684-8355641A221B}" type="pres">
      <dgm:prSet presAssocID="{E5B8ADB7-CE1E-4549-9DB7-897180F27B84}" presName="hierChild5" presStyleCnt="0"/>
      <dgm:spPr/>
    </dgm:pt>
    <dgm:pt modelId="{AA638521-7493-47ED-B23F-287BF7255115}" type="pres">
      <dgm:prSet presAssocID="{64FA7CBA-A2D9-4323-A7AF-6BEF2D9234F1}" presName="Name37" presStyleLbl="parChTrans1D2" presStyleIdx="3" presStyleCnt="6"/>
      <dgm:spPr/>
    </dgm:pt>
    <dgm:pt modelId="{F21BA5FA-ED46-4FA1-B9DA-65CDC4CE35B5}" type="pres">
      <dgm:prSet presAssocID="{D3FB0F8D-1511-49F6-B5F3-5493B02109D5}" presName="hierRoot2" presStyleCnt="0">
        <dgm:presLayoutVars>
          <dgm:hierBranch val="init"/>
        </dgm:presLayoutVars>
      </dgm:prSet>
      <dgm:spPr/>
    </dgm:pt>
    <dgm:pt modelId="{A8D8DB7B-E105-4138-9F24-799E986C50F9}" type="pres">
      <dgm:prSet presAssocID="{D3FB0F8D-1511-49F6-B5F3-5493B02109D5}" presName="rootComposite" presStyleCnt="0"/>
      <dgm:spPr/>
    </dgm:pt>
    <dgm:pt modelId="{30D8A193-DD5F-4BFD-A8C4-C9F222D02AF8}" type="pres">
      <dgm:prSet presAssocID="{D3FB0F8D-1511-49F6-B5F3-5493B02109D5}" presName="rootText" presStyleLbl="node2" presStyleIdx="3" presStyleCnt="5">
        <dgm:presLayoutVars>
          <dgm:chPref val="3"/>
        </dgm:presLayoutVars>
      </dgm:prSet>
      <dgm:spPr/>
    </dgm:pt>
    <dgm:pt modelId="{06E654A1-DCE5-4CE4-BC15-36EF8CE7A108}" type="pres">
      <dgm:prSet presAssocID="{D3FB0F8D-1511-49F6-B5F3-5493B02109D5}" presName="rootConnector" presStyleLbl="node2" presStyleIdx="3" presStyleCnt="5"/>
      <dgm:spPr/>
    </dgm:pt>
    <dgm:pt modelId="{0C6A0E31-6FEE-4E85-8098-A600C4B263AF}" type="pres">
      <dgm:prSet presAssocID="{D3FB0F8D-1511-49F6-B5F3-5493B02109D5}" presName="hierChild4" presStyleCnt="0"/>
      <dgm:spPr/>
    </dgm:pt>
    <dgm:pt modelId="{9810CA7C-1223-404C-AFC8-4E6657B58D3E}" type="pres">
      <dgm:prSet presAssocID="{2C09D586-3584-4DE4-BB12-E354D7553EF6}" presName="Name37" presStyleLbl="parChTrans1D3" presStyleIdx="4" presStyleCnt="8"/>
      <dgm:spPr/>
    </dgm:pt>
    <dgm:pt modelId="{8B121CDC-65A6-4ACB-A9E5-1476516A4311}" type="pres">
      <dgm:prSet presAssocID="{74B780CC-0845-4C56-8343-29DC80B4D617}" presName="hierRoot2" presStyleCnt="0">
        <dgm:presLayoutVars>
          <dgm:hierBranch val="init"/>
        </dgm:presLayoutVars>
      </dgm:prSet>
      <dgm:spPr/>
    </dgm:pt>
    <dgm:pt modelId="{53284990-4ABE-4F00-A3F1-0D26FE8F7D62}" type="pres">
      <dgm:prSet presAssocID="{74B780CC-0845-4C56-8343-29DC80B4D617}" presName="rootComposite" presStyleCnt="0"/>
      <dgm:spPr/>
    </dgm:pt>
    <dgm:pt modelId="{48CACCB0-AC94-490D-A327-7AE59A42D505}" type="pres">
      <dgm:prSet presAssocID="{74B780CC-0845-4C56-8343-29DC80B4D617}" presName="rootText" presStyleLbl="node3" presStyleIdx="4" presStyleCnt="8">
        <dgm:presLayoutVars>
          <dgm:chPref val="3"/>
        </dgm:presLayoutVars>
      </dgm:prSet>
      <dgm:spPr/>
    </dgm:pt>
    <dgm:pt modelId="{8AFE611F-FA8A-41B3-960D-DF3C7A3E68B1}" type="pres">
      <dgm:prSet presAssocID="{74B780CC-0845-4C56-8343-29DC80B4D617}" presName="rootConnector" presStyleLbl="node3" presStyleIdx="4" presStyleCnt="8"/>
      <dgm:spPr/>
    </dgm:pt>
    <dgm:pt modelId="{8F903910-F460-454F-AC1F-EAE130141B39}" type="pres">
      <dgm:prSet presAssocID="{74B780CC-0845-4C56-8343-29DC80B4D617}" presName="hierChild4" presStyleCnt="0"/>
      <dgm:spPr/>
    </dgm:pt>
    <dgm:pt modelId="{C4E775C6-E0C9-45BF-8ED7-CFBDE5389322}" type="pres">
      <dgm:prSet presAssocID="{74B780CC-0845-4C56-8343-29DC80B4D617}" presName="hierChild5" presStyleCnt="0"/>
      <dgm:spPr/>
    </dgm:pt>
    <dgm:pt modelId="{C6DE0BDE-88AE-4C76-8775-1854341B8256}" type="pres">
      <dgm:prSet presAssocID="{C56FE013-93DF-4E12-A42C-3997D3A14CD9}" presName="Name37" presStyleLbl="parChTrans1D3" presStyleIdx="5" presStyleCnt="8"/>
      <dgm:spPr/>
    </dgm:pt>
    <dgm:pt modelId="{4DAAC387-D3E9-488B-85B5-4CFA7D6B4149}" type="pres">
      <dgm:prSet presAssocID="{532ACB9C-5687-4D1D-9C3E-1451CE8F9036}" presName="hierRoot2" presStyleCnt="0">
        <dgm:presLayoutVars>
          <dgm:hierBranch val="init"/>
        </dgm:presLayoutVars>
      </dgm:prSet>
      <dgm:spPr/>
    </dgm:pt>
    <dgm:pt modelId="{77115221-57A6-4186-8385-951B891BDCF1}" type="pres">
      <dgm:prSet presAssocID="{532ACB9C-5687-4D1D-9C3E-1451CE8F9036}" presName="rootComposite" presStyleCnt="0"/>
      <dgm:spPr/>
    </dgm:pt>
    <dgm:pt modelId="{6D63259B-1956-441A-A836-23EF417DDAC1}" type="pres">
      <dgm:prSet presAssocID="{532ACB9C-5687-4D1D-9C3E-1451CE8F9036}" presName="rootText" presStyleLbl="node3" presStyleIdx="5" presStyleCnt="8">
        <dgm:presLayoutVars>
          <dgm:chPref val="3"/>
        </dgm:presLayoutVars>
      </dgm:prSet>
      <dgm:spPr/>
    </dgm:pt>
    <dgm:pt modelId="{CBE625CD-FBF3-4564-B549-49C21BE4CF8F}" type="pres">
      <dgm:prSet presAssocID="{532ACB9C-5687-4D1D-9C3E-1451CE8F9036}" presName="rootConnector" presStyleLbl="node3" presStyleIdx="5" presStyleCnt="8"/>
      <dgm:spPr/>
    </dgm:pt>
    <dgm:pt modelId="{556179CC-7F21-4545-8368-CA9A758C98FF}" type="pres">
      <dgm:prSet presAssocID="{532ACB9C-5687-4D1D-9C3E-1451CE8F9036}" presName="hierChild4" presStyleCnt="0"/>
      <dgm:spPr/>
    </dgm:pt>
    <dgm:pt modelId="{0D9076F2-8971-4755-B06D-5372CCEA3D61}" type="pres">
      <dgm:prSet presAssocID="{532ACB9C-5687-4D1D-9C3E-1451CE8F9036}" presName="hierChild5" presStyleCnt="0"/>
      <dgm:spPr/>
    </dgm:pt>
    <dgm:pt modelId="{C2218897-0607-413B-9544-56BCF5B5AA62}" type="pres">
      <dgm:prSet presAssocID="{D3FB0F8D-1511-49F6-B5F3-5493B02109D5}" presName="hierChild5" presStyleCnt="0"/>
      <dgm:spPr/>
    </dgm:pt>
    <dgm:pt modelId="{D26FDC8D-6B56-4E44-96A5-C872F7B96231}" type="pres">
      <dgm:prSet presAssocID="{8814AB04-C3D0-4356-B1C1-D6C3333F2500}" presName="Name37" presStyleLbl="parChTrans1D2" presStyleIdx="4" presStyleCnt="6"/>
      <dgm:spPr/>
    </dgm:pt>
    <dgm:pt modelId="{415F91C6-8726-4F65-A778-84962662FA52}" type="pres">
      <dgm:prSet presAssocID="{2ED8F865-7CBC-4963-881F-C7CB81A7D08E}" presName="hierRoot2" presStyleCnt="0">
        <dgm:presLayoutVars>
          <dgm:hierBranch val="init"/>
        </dgm:presLayoutVars>
      </dgm:prSet>
      <dgm:spPr/>
    </dgm:pt>
    <dgm:pt modelId="{855116CE-86AA-4A3A-B77E-04D666AB97EF}" type="pres">
      <dgm:prSet presAssocID="{2ED8F865-7CBC-4963-881F-C7CB81A7D08E}" presName="rootComposite" presStyleCnt="0"/>
      <dgm:spPr/>
    </dgm:pt>
    <dgm:pt modelId="{819B416F-31B6-4580-BE86-D120ACE991B6}" type="pres">
      <dgm:prSet presAssocID="{2ED8F865-7CBC-4963-881F-C7CB81A7D08E}" presName="rootText" presStyleLbl="node2" presStyleIdx="4" presStyleCnt="5">
        <dgm:presLayoutVars>
          <dgm:chPref val="3"/>
        </dgm:presLayoutVars>
      </dgm:prSet>
      <dgm:spPr/>
    </dgm:pt>
    <dgm:pt modelId="{1EDE6F76-EFDF-44CE-B2D3-26C622AB6DC4}" type="pres">
      <dgm:prSet presAssocID="{2ED8F865-7CBC-4963-881F-C7CB81A7D08E}" presName="rootConnector" presStyleLbl="node2" presStyleIdx="4" presStyleCnt="5"/>
      <dgm:spPr/>
    </dgm:pt>
    <dgm:pt modelId="{6389BC67-A8DD-4445-8311-26FB7F95F815}" type="pres">
      <dgm:prSet presAssocID="{2ED8F865-7CBC-4963-881F-C7CB81A7D08E}" presName="hierChild4" presStyleCnt="0"/>
      <dgm:spPr/>
    </dgm:pt>
    <dgm:pt modelId="{74877562-D813-434D-84A3-76A61F9491EF}" type="pres">
      <dgm:prSet presAssocID="{86ACDAB9-4234-4A0C-A174-8BA7E8D0752C}" presName="Name37" presStyleLbl="parChTrans1D3" presStyleIdx="6" presStyleCnt="8"/>
      <dgm:spPr/>
    </dgm:pt>
    <dgm:pt modelId="{D1AF9A92-D7A5-46E4-9784-4D87AC796915}" type="pres">
      <dgm:prSet presAssocID="{A87B6B5A-C2DE-4A17-9078-1745CEF4D7CA}" presName="hierRoot2" presStyleCnt="0">
        <dgm:presLayoutVars>
          <dgm:hierBranch val="init"/>
        </dgm:presLayoutVars>
      </dgm:prSet>
      <dgm:spPr/>
    </dgm:pt>
    <dgm:pt modelId="{55060FE6-330B-4329-932E-73FDB8FDCAC9}" type="pres">
      <dgm:prSet presAssocID="{A87B6B5A-C2DE-4A17-9078-1745CEF4D7CA}" presName="rootComposite" presStyleCnt="0"/>
      <dgm:spPr/>
    </dgm:pt>
    <dgm:pt modelId="{C5CABCCA-07C7-42D3-A84D-EA445BB28624}" type="pres">
      <dgm:prSet presAssocID="{A87B6B5A-C2DE-4A17-9078-1745CEF4D7CA}" presName="rootText" presStyleLbl="node3" presStyleIdx="6" presStyleCnt="8">
        <dgm:presLayoutVars>
          <dgm:chPref val="3"/>
        </dgm:presLayoutVars>
      </dgm:prSet>
      <dgm:spPr/>
    </dgm:pt>
    <dgm:pt modelId="{7173E631-0C08-47A2-B8A5-39F4B57F5945}" type="pres">
      <dgm:prSet presAssocID="{A87B6B5A-C2DE-4A17-9078-1745CEF4D7CA}" presName="rootConnector" presStyleLbl="node3" presStyleIdx="6" presStyleCnt="8"/>
      <dgm:spPr/>
    </dgm:pt>
    <dgm:pt modelId="{6654DBF7-3562-4DC0-A9AE-3AF2263762B6}" type="pres">
      <dgm:prSet presAssocID="{A87B6B5A-C2DE-4A17-9078-1745CEF4D7CA}" presName="hierChild4" presStyleCnt="0"/>
      <dgm:spPr/>
    </dgm:pt>
    <dgm:pt modelId="{D3148510-D590-4C85-925E-734E06763D43}" type="pres">
      <dgm:prSet presAssocID="{A87B6B5A-C2DE-4A17-9078-1745CEF4D7CA}" presName="hierChild5" presStyleCnt="0"/>
      <dgm:spPr/>
    </dgm:pt>
    <dgm:pt modelId="{F79A450E-CB66-43D2-958F-D53E2F6646AB}" type="pres">
      <dgm:prSet presAssocID="{92DE0237-FF89-4643-80DF-9E396401149D}" presName="Name37" presStyleLbl="parChTrans1D3" presStyleIdx="7" presStyleCnt="8"/>
      <dgm:spPr/>
    </dgm:pt>
    <dgm:pt modelId="{F12219E4-26D9-4C2B-8D43-44DF68D0AF3A}" type="pres">
      <dgm:prSet presAssocID="{929C31CB-9526-44A8-8808-9CC58CD6A6DB}" presName="hierRoot2" presStyleCnt="0">
        <dgm:presLayoutVars>
          <dgm:hierBranch val="init"/>
        </dgm:presLayoutVars>
      </dgm:prSet>
      <dgm:spPr/>
    </dgm:pt>
    <dgm:pt modelId="{2AFF789C-BC1D-4E7A-BF7C-969B87C946FF}" type="pres">
      <dgm:prSet presAssocID="{929C31CB-9526-44A8-8808-9CC58CD6A6DB}" presName="rootComposite" presStyleCnt="0"/>
      <dgm:spPr/>
    </dgm:pt>
    <dgm:pt modelId="{874D578D-9942-4788-BC7A-73555150F53D}" type="pres">
      <dgm:prSet presAssocID="{929C31CB-9526-44A8-8808-9CC58CD6A6DB}" presName="rootText" presStyleLbl="node3" presStyleIdx="7" presStyleCnt="8">
        <dgm:presLayoutVars>
          <dgm:chPref val="3"/>
        </dgm:presLayoutVars>
      </dgm:prSet>
      <dgm:spPr/>
    </dgm:pt>
    <dgm:pt modelId="{4CF43AFA-DC8E-4716-ADD0-996BA29CCCA5}" type="pres">
      <dgm:prSet presAssocID="{929C31CB-9526-44A8-8808-9CC58CD6A6DB}" presName="rootConnector" presStyleLbl="node3" presStyleIdx="7" presStyleCnt="8"/>
      <dgm:spPr/>
    </dgm:pt>
    <dgm:pt modelId="{73BBB0A4-8DAA-4A8C-80C5-9D21E40DA7AF}" type="pres">
      <dgm:prSet presAssocID="{929C31CB-9526-44A8-8808-9CC58CD6A6DB}" presName="hierChild4" presStyleCnt="0"/>
      <dgm:spPr/>
    </dgm:pt>
    <dgm:pt modelId="{0ACF5E46-F5DA-4398-AAFC-951B77F54A54}" type="pres">
      <dgm:prSet presAssocID="{929C31CB-9526-44A8-8808-9CC58CD6A6DB}" presName="hierChild5" presStyleCnt="0"/>
      <dgm:spPr/>
    </dgm:pt>
    <dgm:pt modelId="{D7A86967-D854-496E-90A0-3342E47960B0}" type="pres">
      <dgm:prSet presAssocID="{2ED8F865-7CBC-4963-881F-C7CB81A7D08E}" presName="hierChild5" presStyleCnt="0"/>
      <dgm:spPr/>
    </dgm:pt>
    <dgm:pt modelId="{A6F53ECE-DF40-4AD2-B8F8-FB4D4D8F9C05}" type="pres">
      <dgm:prSet presAssocID="{EEE6E67E-9424-4548-8FAD-542366A3C1A9}" presName="hierChild3" presStyleCnt="0"/>
      <dgm:spPr/>
    </dgm:pt>
    <dgm:pt modelId="{0CFB8163-7240-4621-BFE5-E472C454C41C}" type="pres">
      <dgm:prSet presAssocID="{2170B261-DBE6-48DD-A1CA-91F971A6C953}" presName="Name111" presStyleLbl="parChTrans1D2" presStyleIdx="5" presStyleCnt="6"/>
      <dgm:spPr/>
    </dgm:pt>
    <dgm:pt modelId="{E6E804C4-BC73-4493-A34C-187F4AD89E62}" type="pres">
      <dgm:prSet presAssocID="{E4A27BF5-42C2-4177-A716-B5CA892A3AF2}" presName="hierRoot3" presStyleCnt="0">
        <dgm:presLayoutVars>
          <dgm:hierBranch val="init"/>
        </dgm:presLayoutVars>
      </dgm:prSet>
      <dgm:spPr/>
    </dgm:pt>
    <dgm:pt modelId="{B0DE5195-33A7-48CC-B6EE-FA4A03A37881}" type="pres">
      <dgm:prSet presAssocID="{E4A27BF5-42C2-4177-A716-B5CA892A3AF2}" presName="rootComposite3" presStyleCnt="0"/>
      <dgm:spPr/>
    </dgm:pt>
    <dgm:pt modelId="{6E5AF42D-0AEB-464D-AECD-AF5A16203240}" type="pres">
      <dgm:prSet presAssocID="{E4A27BF5-42C2-4177-A716-B5CA892A3AF2}" presName="rootText3" presStyleLbl="asst1" presStyleIdx="0" presStyleCnt="1">
        <dgm:presLayoutVars>
          <dgm:chPref val="3"/>
        </dgm:presLayoutVars>
      </dgm:prSet>
      <dgm:spPr/>
    </dgm:pt>
    <dgm:pt modelId="{E44FD97F-7258-450E-832C-3E89B9AE2AE6}" type="pres">
      <dgm:prSet presAssocID="{E4A27BF5-42C2-4177-A716-B5CA892A3AF2}" presName="rootConnector3" presStyleLbl="asst1" presStyleIdx="0" presStyleCnt="1"/>
      <dgm:spPr/>
    </dgm:pt>
    <dgm:pt modelId="{AE2FC41B-7B5C-4816-9D5D-3BD8FDBA058E}" type="pres">
      <dgm:prSet presAssocID="{E4A27BF5-42C2-4177-A716-B5CA892A3AF2}" presName="hierChild6" presStyleCnt="0"/>
      <dgm:spPr/>
    </dgm:pt>
    <dgm:pt modelId="{D2329F8D-ECD1-4ABE-A5A1-34F9E70819BD}" type="pres">
      <dgm:prSet presAssocID="{E4A27BF5-42C2-4177-A716-B5CA892A3AF2}" presName="hierChild7" presStyleCnt="0"/>
      <dgm:spPr/>
    </dgm:pt>
  </dgm:ptLst>
  <dgm:cxnLst>
    <dgm:cxn modelId="{7CBF7903-6B8A-46C9-A6A1-1C0F0ABB5499}" type="presOf" srcId="{532ACB9C-5687-4D1D-9C3E-1451CE8F9036}" destId="{CBE625CD-FBF3-4564-B549-49C21BE4CF8F}" srcOrd="1" destOrd="0" presId="urn:microsoft.com/office/officeart/2005/8/layout/orgChart1"/>
    <dgm:cxn modelId="{565AA413-5308-4ACE-8E38-4243640D1544}" type="presOf" srcId="{D57DA761-0696-4A22-A46C-C03B1CFBFF11}" destId="{34DA91A4-E4C0-43A2-BF61-B695031F6A65}" srcOrd="0" destOrd="0" presId="urn:microsoft.com/office/officeart/2005/8/layout/orgChart1"/>
    <dgm:cxn modelId="{EDF6911E-FA6A-4EC2-A3D0-74A8D51A48A9}" type="presOf" srcId="{D3FB0F8D-1511-49F6-B5F3-5493B02109D5}" destId="{06E654A1-DCE5-4CE4-BC15-36EF8CE7A108}" srcOrd="1" destOrd="0" presId="urn:microsoft.com/office/officeart/2005/8/layout/orgChart1"/>
    <dgm:cxn modelId="{BA50EB20-F5B5-45E0-A3F1-9DB2BCB1C25E}" type="presOf" srcId="{64FA7CBA-A2D9-4323-A7AF-6BEF2D9234F1}" destId="{AA638521-7493-47ED-B23F-287BF7255115}" srcOrd="0" destOrd="0" presId="urn:microsoft.com/office/officeart/2005/8/layout/orgChart1"/>
    <dgm:cxn modelId="{0123A223-14D8-4DF5-BF3D-E64454DD7AD7}" type="presOf" srcId="{6B3F4071-16CF-4D4B-AD52-9777D36CD744}" destId="{3F8A99BB-B385-4E8F-81F1-5215A4BC1023}" srcOrd="1" destOrd="0" presId="urn:microsoft.com/office/officeart/2005/8/layout/orgChart1"/>
    <dgm:cxn modelId="{D9F9902D-A4EC-4645-8BAD-2EA71998DEAC}" type="presOf" srcId="{E5B8ADB7-CE1E-4549-9DB7-897180F27B84}" destId="{1E60D5DB-296C-4621-A31E-140C77BEADFB}" srcOrd="0" destOrd="0" presId="urn:microsoft.com/office/officeart/2005/8/layout/orgChart1"/>
    <dgm:cxn modelId="{1E144339-1AF3-4F09-8FA3-DF14E37CD34B}" srcId="{D3FB0F8D-1511-49F6-B5F3-5493B02109D5}" destId="{74B780CC-0845-4C56-8343-29DC80B4D617}" srcOrd="0" destOrd="0" parTransId="{2C09D586-3584-4DE4-BB12-E354D7553EF6}" sibTransId="{331900E4-C2DC-4E9A-819F-66CFA1F744CF}"/>
    <dgm:cxn modelId="{8741EE60-E96F-457D-8A75-ED8B14461773}" srcId="{FEE850F2-5573-4520-845B-8919C8362F01}" destId="{EEE6E67E-9424-4548-8FAD-542366A3C1A9}" srcOrd="0" destOrd="0" parTransId="{C64548A3-6C41-446F-BCBD-2F0B03270639}" sibTransId="{F11AA556-7A70-4E44-A240-8AA02EAF1F19}"/>
    <dgm:cxn modelId="{FBEC6641-E311-424D-BE45-854357AD610E}" type="presOf" srcId="{E10AC53F-A269-4564-A1D2-E358BC89E784}" destId="{FDF28492-59F9-427B-9802-16177A3B7A18}" srcOrd="0" destOrd="0" presId="urn:microsoft.com/office/officeart/2005/8/layout/orgChart1"/>
    <dgm:cxn modelId="{549FAC42-79C0-43F6-8380-44B05F547D5E}" type="presOf" srcId="{92DE0237-FF89-4643-80DF-9E396401149D}" destId="{F79A450E-CB66-43D2-958F-D53E2F6646AB}" srcOrd="0" destOrd="0" presId="urn:microsoft.com/office/officeart/2005/8/layout/orgChart1"/>
    <dgm:cxn modelId="{AC9E6B69-B2A8-43A4-B67E-519B72D4B057}" type="presOf" srcId="{4630B711-5CD7-42BD-A170-A400D507D17B}" destId="{74B3D6C0-AF9C-4193-848D-546411C090F7}" srcOrd="0" destOrd="0" presId="urn:microsoft.com/office/officeart/2005/8/layout/orgChart1"/>
    <dgm:cxn modelId="{B2568149-7AB0-4456-9B43-C29B11E17EF3}" type="presOf" srcId="{A87B6B5A-C2DE-4A17-9078-1745CEF4D7CA}" destId="{C5CABCCA-07C7-42D3-A84D-EA445BB28624}" srcOrd="0" destOrd="0" presId="urn:microsoft.com/office/officeart/2005/8/layout/orgChart1"/>
    <dgm:cxn modelId="{B878856C-B6F9-4646-B660-32B9AE43C71E}" type="presOf" srcId="{494FC27D-E5BB-4EA3-86E6-D3D68C559934}" destId="{B18B1990-EF5F-45F2-A8D9-8C0B42AED214}" srcOrd="0" destOrd="0" presId="urn:microsoft.com/office/officeart/2005/8/layout/orgChart1"/>
    <dgm:cxn modelId="{B5412A6F-FB5F-4962-ACAE-0EADD2283225}" type="presOf" srcId="{E10AC53F-A269-4564-A1D2-E358BC89E784}" destId="{83F9287C-E921-4A67-B8B2-D0E57FB256B7}" srcOrd="1" destOrd="0" presId="urn:microsoft.com/office/officeart/2005/8/layout/orgChart1"/>
    <dgm:cxn modelId="{3FEBC571-0368-4DE8-99FD-6E1F621C4FE1}" type="presOf" srcId="{2170B261-DBE6-48DD-A1CA-91F971A6C953}" destId="{0CFB8163-7240-4621-BFE5-E472C454C41C}" srcOrd="0" destOrd="0" presId="urn:microsoft.com/office/officeart/2005/8/layout/orgChart1"/>
    <dgm:cxn modelId="{04CBE871-042B-4C27-A0C2-6E7AA553492D}" type="presOf" srcId="{494FC27D-E5BB-4EA3-86E6-D3D68C559934}" destId="{A46C3CDA-1CA5-4998-8F3E-84B9F2FCBEDE}" srcOrd="1" destOrd="0" presId="urn:microsoft.com/office/officeart/2005/8/layout/orgChart1"/>
    <dgm:cxn modelId="{51491252-A21A-482A-B874-E97085369C99}" type="presOf" srcId="{E5B8ADB7-CE1E-4549-9DB7-897180F27B84}" destId="{16BE38E1-63DC-47DC-97FD-C11EE9C59080}" srcOrd="1" destOrd="0" presId="urn:microsoft.com/office/officeart/2005/8/layout/orgChart1"/>
    <dgm:cxn modelId="{20A53D74-FF55-472F-86A0-8D8E8151D0D5}" type="presOf" srcId="{EEE6E67E-9424-4548-8FAD-542366A3C1A9}" destId="{D4C4D58F-FFA8-4D56-9564-59241D7B622E}" srcOrd="0" destOrd="0" presId="urn:microsoft.com/office/officeart/2005/8/layout/orgChart1"/>
    <dgm:cxn modelId="{C8126C54-4E31-4E05-A168-B785491AB00A}" type="presOf" srcId="{52AF8F15-EB69-4EF8-947D-2339F74C646A}" destId="{D03AF0E0-E78D-4958-8B33-16D83B056CCF}" srcOrd="1" destOrd="0" presId="urn:microsoft.com/office/officeart/2005/8/layout/orgChart1"/>
    <dgm:cxn modelId="{A2492179-9561-459F-8367-09BBB08015A2}" type="presOf" srcId="{2ED8F865-7CBC-4963-881F-C7CB81A7D08E}" destId="{819B416F-31B6-4580-BE86-D120ACE991B6}" srcOrd="0" destOrd="0" presId="urn:microsoft.com/office/officeart/2005/8/layout/orgChart1"/>
    <dgm:cxn modelId="{94B3A259-CE58-4889-86CB-A4F1515F6FE6}" srcId="{EEE6E67E-9424-4548-8FAD-542366A3C1A9}" destId="{E4A27BF5-42C2-4177-A716-B5CA892A3AF2}" srcOrd="0" destOrd="0" parTransId="{2170B261-DBE6-48DD-A1CA-91F971A6C953}" sibTransId="{2DD2C35C-B831-40BB-A5C7-32C238289450}"/>
    <dgm:cxn modelId="{B97F587C-2246-4E2C-AAA9-26F8E21D8355}" srcId="{EEE6E67E-9424-4548-8FAD-542366A3C1A9}" destId="{E5B8ADB7-CE1E-4549-9DB7-897180F27B84}" srcOrd="3" destOrd="0" parTransId="{E6B47162-2B2A-4FAE-A571-900C185BDDA6}" sibTransId="{F1672A71-485F-4001-816C-4F5A5DE06503}"/>
    <dgm:cxn modelId="{899A9682-8345-416B-8E6B-3819AB431B5B}" type="presOf" srcId="{E4A27BF5-42C2-4177-A716-B5CA892A3AF2}" destId="{E44FD97F-7258-450E-832C-3E89B9AE2AE6}" srcOrd="1" destOrd="0" presId="urn:microsoft.com/office/officeart/2005/8/layout/orgChart1"/>
    <dgm:cxn modelId="{C407C183-2711-496B-A571-C06555FF6D76}" type="presOf" srcId="{C56FE013-93DF-4E12-A42C-3997D3A14CD9}" destId="{C6DE0BDE-88AE-4C76-8775-1854341B8256}" srcOrd="0" destOrd="0" presId="urn:microsoft.com/office/officeart/2005/8/layout/orgChart1"/>
    <dgm:cxn modelId="{7346DE8D-3651-4169-9AA5-D4C8341A4618}" type="presOf" srcId="{F449AF40-765B-4F68-AF22-982B1CEB9B8B}" destId="{5F0ADD0D-AB0D-47EF-AD13-3D3CCBED8B93}" srcOrd="0" destOrd="0" presId="urn:microsoft.com/office/officeart/2005/8/layout/orgChart1"/>
    <dgm:cxn modelId="{A1950898-571E-4B18-AD3C-41318F941B3B}" type="presOf" srcId="{52AF8F15-EB69-4EF8-947D-2339F74C646A}" destId="{E4C8F288-3EFD-4230-BB7E-EAEE29C278F6}" srcOrd="0" destOrd="0" presId="urn:microsoft.com/office/officeart/2005/8/layout/orgChart1"/>
    <dgm:cxn modelId="{F7091898-1097-4DA1-A5E2-24A7F4EE29DD}" type="presOf" srcId="{E4A27BF5-42C2-4177-A716-B5CA892A3AF2}" destId="{6E5AF42D-0AEB-464D-AECD-AF5A16203240}" srcOrd="0" destOrd="0" presId="urn:microsoft.com/office/officeart/2005/8/layout/orgChart1"/>
    <dgm:cxn modelId="{656F859B-18CA-4698-8580-47918B8A575A}" type="presOf" srcId="{E6B47162-2B2A-4FAE-A571-900C185BDDA6}" destId="{050703B5-3321-4D20-BD8D-7E56CE0440F0}" srcOrd="0" destOrd="0" presId="urn:microsoft.com/office/officeart/2005/8/layout/orgChart1"/>
    <dgm:cxn modelId="{BAF8EF9F-0DAC-4194-B822-8323734CCD9E}" srcId="{EEE6E67E-9424-4548-8FAD-542366A3C1A9}" destId="{7E87A001-1DE2-42E0-9B6E-B8AAF8A04DB0}" srcOrd="1" destOrd="0" parTransId="{A753E6ED-7010-4A63-AFDA-A7F6D9828EE0}" sibTransId="{66287FCA-0C46-46DF-B304-3A073683E95B}"/>
    <dgm:cxn modelId="{621B5CA2-5B81-4DA7-867D-BD54DD761874}" srcId="{E5B8ADB7-CE1E-4549-9DB7-897180F27B84}" destId="{494FC27D-E5BB-4EA3-86E6-D3D68C559934}" srcOrd="1" destOrd="0" parTransId="{F449AF40-765B-4F68-AF22-982B1CEB9B8B}" sibTransId="{2FA472B3-A2A3-4BF7-B13C-3B91F3DA5A0A}"/>
    <dgm:cxn modelId="{36D16AA2-7B6D-4F14-B140-7B8A4F7728D0}" type="presOf" srcId="{EEE6E67E-9424-4548-8FAD-542366A3C1A9}" destId="{E63213EA-F461-4631-BA06-E931EB7C2ACB}" srcOrd="1" destOrd="0" presId="urn:microsoft.com/office/officeart/2005/8/layout/orgChart1"/>
    <dgm:cxn modelId="{BCD366A3-1C89-4402-BB3F-ED5FC74001B9}" type="presOf" srcId="{A87B6B5A-C2DE-4A17-9078-1745CEF4D7CA}" destId="{7173E631-0C08-47A2-B8A5-39F4B57F5945}" srcOrd="1" destOrd="0" presId="urn:microsoft.com/office/officeart/2005/8/layout/orgChart1"/>
    <dgm:cxn modelId="{D11E41A4-5BBD-415B-BA2F-9E7051BF5801}" srcId="{EEE6E67E-9424-4548-8FAD-542366A3C1A9}" destId="{E10AC53F-A269-4564-A1D2-E358BC89E784}" srcOrd="2" destOrd="0" parTransId="{EED227E7-D09A-4C1D-A1BB-37278CB0DE96}" sibTransId="{7A615976-F255-4A85-ADD9-894779E4449B}"/>
    <dgm:cxn modelId="{DE0A37A6-270F-4CF1-B674-6856C07D1F89}" type="presOf" srcId="{2ED8F865-7CBC-4963-881F-C7CB81A7D08E}" destId="{1EDE6F76-EFDF-44CE-B2D3-26C622AB6DC4}" srcOrd="1" destOrd="0" presId="urn:microsoft.com/office/officeart/2005/8/layout/orgChart1"/>
    <dgm:cxn modelId="{E09125AB-AC9E-4AC7-BB82-6809BF154708}" srcId="{7E87A001-1DE2-42E0-9B6E-B8AAF8A04DB0}" destId="{6B3F4071-16CF-4D4B-AD52-9777D36CD744}" srcOrd="0" destOrd="0" parTransId="{77E457AD-B215-4AB2-BD33-F1E6C6FDFFF5}" sibTransId="{4EDE5807-DC4B-4CC5-8C3C-7C8B42262663}"/>
    <dgm:cxn modelId="{5E232DAB-0F57-4807-8ADC-2C3299FF5120}" type="presOf" srcId="{929C31CB-9526-44A8-8808-9CC58CD6A6DB}" destId="{4CF43AFA-DC8E-4716-ADD0-996BA29CCCA5}" srcOrd="1" destOrd="0" presId="urn:microsoft.com/office/officeart/2005/8/layout/orgChart1"/>
    <dgm:cxn modelId="{680DDCB4-46CA-4BCC-AAEF-4E419C089F39}" type="presOf" srcId="{929C31CB-9526-44A8-8808-9CC58CD6A6DB}" destId="{874D578D-9942-4788-BC7A-73555150F53D}" srcOrd="0" destOrd="0" presId="urn:microsoft.com/office/officeart/2005/8/layout/orgChart1"/>
    <dgm:cxn modelId="{3EC41DB6-7369-4570-A17C-063138A15094}" type="presOf" srcId="{74B780CC-0845-4C56-8343-29DC80B4D617}" destId="{8AFE611F-FA8A-41B3-960D-DF3C7A3E68B1}" srcOrd="1" destOrd="0" presId="urn:microsoft.com/office/officeart/2005/8/layout/orgChart1"/>
    <dgm:cxn modelId="{3F10EFBC-474D-481F-89AB-9F808A7EF0F9}" type="presOf" srcId="{D57DA761-0696-4A22-A46C-C03B1CFBFF11}" destId="{A07639C2-7856-4C4C-ADB6-99C611B4536A}" srcOrd="1" destOrd="0" presId="urn:microsoft.com/office/officeart/2005/8/layout/orgChart1"/>
    <dgm:cxn modelId="{BBFC21C9-2990-49C7-A184-8F21C9667225}" srcId="{E5B8ADB7-CE1E-4549-9DB7-897180F27B84}" destId="{52AF8F15-EB69-4EF8-947D-2339F74C646A}" srcOrd="0" destOrd="0" parTransId="{B9FFA154-F877-4750-A3F0-1AE6C5B49076}" sibTransId="{0673AE62-F929-4632-B5E2-6FFE3E478390}"/>
    <dgm:cxn modelId="{774A0FCD-EDFC-4B9F-BE72-80D9B178C455}" type="presOf" srcId="{7E87A001-1DE2-42E0-9B6E-B8AAF8A04DB0}" destId="{AA123026-2B3D-42D3-B295-0A05BF26801E}" srcOrd="0" destOrd="0" presId="urn:microsoft.com/office/officeart/2005/8/layout/orgChart1"/>
    <dgm:cxn modelId="{95D0FACD-0985-4BBE-9DB9-E54C8CD9E107}" type="presOf" srcId="{B9FFA154-F877-4750-A3F0-1AE6C5B49076}" destId="{13958FF3-8820-4243-9A21-83084AD3620B}" srcOrd="0" destOrd="0" presId="urn:microsoft.com/office/officeart/2005/8/layout/orgChart1"/>
    <dgm:cxn modelId="{881A98D4-F8BF-427E-8364-B76DEE2F98FD}" type="presOf" srcId="{7E87A001-1DE2-42E0-9B6E-B8AAF8A04DB0}" destId="{4FBA1622-277B-4B87-B5E4-ACCBAC02115C}" srcOrd="1" destOrd="0" presId="urn:microsoft.com/office/officeart/2005/8/layout/orgChart1"/>
    <dgm:cxn modelId="{2A5EF6D6-119B-4AE5-A721-A83A807C4224}" type="presOf" srcId="{77E457AD-B215-4AB2-BD33-F1E6C6FDFFF5}" destId="{51902A5D-FA12-4843-BB60-0B1F6E658636}" srcOrd="0" destOrd="0" presId="urn:microsoft.com/office/officeart/2005/8/layout/orgChart1"/>
    <dgm:cxn modelId="{91EA84DB-2FE7-49D8-85E6-E48762605216}" srcId="{2ED8F865-7CBC-4963-881F-C7CB81A7D08E}" destId="{929C31CB-9526-44A8-8808-9CC58CD6A6DB}" srcOrd="1" destOrd="0" parTransId="{92DE0237-FF89-4643-80DF-9E396401149D}" sibTransId="{1A52B5A1-44D4-4D0D-867B-C51A4F3D1444}"/>
    <dgm:cxn modelId="{7FCC79DF-86B4-4102-BB6D-BC0422992E35}" type="presOf" srcId="{FEE850F2-5573-4520-845B-8919C8362F01}" destId="{FCB33419-0045-4355-A915-7C5145B9E3F4}" srcOrd="0" destOrd="0" presId="urn:microsoft.com/office/officeart/2005/8/layout/orgChart1"/>
    <dgm:cxn modelId="{960525E7-FBA5-42BC-8EBA-623880B02F14}" type="presOf" srcId="{6B3F4071-16CF-4D4B-AD52-9777D36CD744}" destId="{1305D984-6D3F-4E2E-B815-70D5213C4EEA}" srcOrd="0" destOrd="0" presId="urn:microsoft.com/office/officeart/2005/8/layout/orgChart1"/>
    <dgm:cxn modelId="{E586B2E8-F0B8-4C20-B88F-5AB71B5D2372}" type="presOf" srcId="{8814AB04-C3D0-4356-B1C1-D6C3333F2500}" destId="{D26FDC8D-6B56-4E44-96A5-C872F7B96231}" srcOrd="0" destOrd="0" presId="urn:microsoft.com/office/officeart/2005/8/layout/orgChart1"/>
    <dgm:cxn modelId="{344ABAEA-5665-42B7-B1EB-FE489A4BF181}" srcId="{EEE6E67E-9424-4548-8FAD-542366A3C1A9}" destId="{D3FB0F8D-1511-49F6-B5F3-5493B02109D5}" srcOrd="4" destOrd="0" parTransId="{64FA7CBA-A2D9-4323-A7AF-6BEF2D9234F1}" sibTransId="{A9C5D3FB-3BCF-47DB-BDC6-3B6ECFF09C4B}"/>
    <dgm:cxn modelId="{02D7CAEB-63FA-4786-8C6D-EBF0FA5C9E10}" type="presOf" srcId="{86ACDAB9-4234-4A0C-A174-8BA7E8D0752C}" destId="{74877562-D813-434D-84A3-76A61F9491EF}" srcOrd="0" destOrd="0" presId="urn:microsoft.com/office/officeart/2005/8/layout/orgChart1"/>
    <dgm:cxn modelId="{F2EDF1EC-056B-48B8-B226-6500D7ABFC74}" srcId="{EEE6E67E-9424-4548-8FAD-542366A3C1A9}" destId="{2ED8F865-7CBC-4963-881F-C7CB81A7D08E}" srcOrd="5" destOrd="0" parTransId="{8814AB04-C3D0-4356-B1C1-D6C3333F2500}" sibTransId="{FE5144BD-107D-401D-9161-61C07E1C9B26}"/>
    <dgm:cxn modelId="{40D347F0-CD6A-416F-B773-E75907D10D03}" type="presOf" srcId="{A753E6ED-7010-4A63-AFDA-A7F6D9828EE0}" destId="{91299161-B087-4F69-BDDD-2948FB44696A}" srcOrd="0" destOrd="0" presId="urn:microsoft.com/office/officeart/2005/8/layout/orgChart1"/>
    <dgm:cxn modelId="{5954ACF1-EF93-453E-ADA9-BEA65DA5B67F}" type="presOf" srcId="{D3FB0F8D-1511-49F6-B5F3-5493B02109D5}" destId="{30D8A193-DD5F-4BFD-A8C4-C9F222D02AF8}" srcOrd="0" destOrd="0" presId="urn:microsoft.com/office/officeart/2005/8/layout/orgChart1"/>
    <dgm:cxn modelId="{ADA508F2-03D0-4EB1-9024-C2341C6DEFD8}" srcId="{2ED8F865-7CBC-4963-881F-C7CB81A7D08E}" destId="{A87B6B5A-C2DE-4A17-9078-1745CEF4D7CA}" srcOrd="0" destOrd="0" parTransId="{86ACDAB9-4234-4A0C-A174-8BA7E8D0752C}" sibTransId="{666CD8F5-B895-4467-8E5B-9040DEC9772B}"/>
    <dgm:cxn modelId="{E7E2B3F2-0CF5-4A28-878E-E93651F42ECD}" type="presOf" srcId="{74B780CC-0845-4C56-8343-29DC80B4D617}" destId="{48CACCB0-AC94-490D-A327-7AE59A42D505}" srcOrd="0" destOrd="0" presId="urn:microsoft.com/office/officeart/2005/8/layout/orgChart1"/>
    <dgm:cxn modelId="{BE2F00F5-CFF6-45E8-8BC6-459DB61A9D3B}" srcId="{E10AC53F-A269-4564-A1D2-E358BC89E784}" destId="{D57DA761-0696-4A22-A46C-C03B1CFBFF11}" srcOrd="0" destOrd="0" parTransId="{4630B711-5CD7-42BD-A170-A400D507D17B}" sibTransId="{5B3D3D5D-CF5D-4636-A75F-C16C225B9AA9}"/>
    <dgm:cxn modelId="{BB5129F5-F750-4ECC-89BF-C8AFFCA0C741}" type="presOf" srcId="{EED227E7-D09A-4C1D-A1BB-37278CB0DE96}" destId="{B648C6D8-8948-47EF-9828-B88195404CAE}" srcOrd="0" destOrd="0" presId="urn:microsoft.com/office/officeart/2005/8/layout/orgChart1"/>
    <dgm:cxn modelId="{07A283F6-5567-4522-9F19-EF0492693A55}" srcId="{D3FB0F8D-1511-49F6-B5F3-5493B02109D5}" destId="{532ACB9C-5687-4D1D-9C3E-1451CE8F9036}" srcOrd="1" destOrd="0" parTransId="{C56FE013-93DF-4E12-A42C-3997D3A14CD9}" sibTransId="{C3B3A752-C389-4462-8609-BDFD31923B7E}"/>
    <dgm:cxn modelId="{AE51ACF9-8EEF-48C6-A155-45A53807AA5D}" type="presOf" srcId="{532ACB9C-5687-4D1D-9C3E-1451CE8F9036}" destId="{6D63259B-1956-441A-A836-23EF417DDAC1}" srcOrd="0" destOrd="0" presId="urn:microsoft.com/office/officeart/2005/8/layout/orgChart1"/>
    <dgm:cxn modelId="{A11D7DFA-35CC-4DA3-BCEF-D5E715448EEC}" type="presOf" srcId="{2C09D586-3584-4DE4-BB12-E354D7553EF6}" destId="{9810CA7C-1223-404C-AFC8-4E6657B58D3E}" srcOrd="0" destOrd="0" presId="urn:microsoft.com/office/officeart/2005/8/layout/orgChart1"/>
    <dgm:cxn modelId="{AE21D09D-596A-4D17-A84D-D63A67CBE6B5}" type="presParOf" srcId="{FCB33419-0045-4355-A915-7C5145B9E3F4}" destId="{9BF68C09-0B8D-49AF-9E12-AC0E13D8A258}" srcOrd="0" destOrd="0" presId="urn:microsoft.com/office/officeart/2005/8/layout/orgChart1"/>
    <dgm:cxn modelId="{899FB08B-1628-4335-A642-762FEC2341C6}" type="presParOf" srcId="{9BF68C09-0B8D-49AF-9E12-AC0E13D8A258}" destId="{F040DDA3-D7D3-441B-A0E9-9DD0CAC5F672}" srcOrd="0" destOrd="0" presId="urn:microsoft.com/office/officeart/2005/8/layout/orgChart1"/>
    <dgm:cxn modelId="{25A67486-D965-42E7-9D9C-C618F7156E5D}" type="presParOf" srcId="{F040DDA3-D7D3-441B-A0E9-9DD0CAC5F672}" destId="{D4C4D58F-FFA8-4D56-9564-59241D7B622E}" srcOrd="0" destOrd="0" presId="urn:microsoft.com/office/officeart/2005/8/layout/orgChart1"/>
    <dgm:cxn modelId="{467AC8AC-58D0-4DC6-A3A2-4ADF95E17E44}" type="presParOf" srcId="{F040DDA3-D7D3-441B-A0E9-9DD0CAC5F672}" destId="{E63213EA-F461-4631-BA06-E931EB7C2ACB}" srcOrd="1" destOrd="0" presId="urn:microsoft.com/office/officeart/2005/8/layout/orgChart1"/>
    <dgm:cxn modelId="{B12DEE8F-A834-49D9-8776-532C4DECF0BF}" type="presParOf" srcId="{9BF68C09-0B8D-49AF-9E12-AC0E13D8A258}" destId="{E101AF93-90BA-4DDC-9C1B-A4BE51D779F6}" srcOrd="1" destOrd="0" presId="urn:microsoft.com/office/officeart/2005/8/layout/orgChart1"/>
    <dgm:cxn modelId="{ECDCD959-4537-4123-9B3E-D0816ACA95A7}" type="presParOf" srcId="{E101AF93-90BA-4DDC-9C1B-A4BE51D779F6}" destId="{91299161-B087-4F69-BDDD-2948FB44696A}" srcOrd="0" destOrd="0" presId="urn:microsoft.com/office/officeart/2005/8/layout/orgChart1"/>
    <dgm:cxn modelId="{753934C6-D0DD-4DB4-B5DC-CD028E682CA2}" type="presParOf" srcId="{E101AF93-90BA-4DDC-9C1B-A4BE51D779F6}" destId="{A9962E14-6E71-4B2B-8C4B-846876CDC163}" srcOrd="1" destOrd="0" presId="urn:microsoft.com/office/officeart/2005/8/layout/orgChart1"/>
    <dgm:cxn modelId="{406D460E-4E8F-4956-A92D-740C4DDF7172}" type="presParOf" srcId="{A9962E14-6E71-4B2B-8C4B-846876CDC163}" destId="{BB0228E1-95EC-45F9-8E62-6B4FF62D0DFA}" srcOrd="0" destOrd="0" presId="urn:microsoft.com/office/officeart/2005/8/layout/orgChart1"/>
    <dgm:cxn modelId="{6AEADFB4-5B16-4DC8-9FB5-2080159829B6}" type="presParOf" srcId="{BB0228E1-95EC-45F9-8E62-6B4FF62D0DFA}" destId="{AA123026-2B3D-42D3-B295-0A05BF26801E}" srcOrd="0" destOrd="0" presId="urn:microsoft.com/office/officeart/2005/8/layout/orgChart1"/>
    <dgm:cxn modelId="{70ABA4CF-0576-4AC5-9A5A-95BCEC8A6F04}" type="presParOf" srcId="{BB0228E1-95EC-45F9-8E62-6B4FF62D0DFA}" destId="{4FBA1622-277B-4B87-B5E4-ACCBAC02115C}" srcOrd="1" destOrd="0" presId="urn:microsoft.com/office/officeart/2005/8/layout/orgChart1"/>
    <dgm:cxn modelId="{9625FB33-069E-448B-ADC6-1634684A3602}" type="presParOf" srcId="{A9962E14-6E71-4B2B-8C4B-846876CDC163}" destId="{45AB7F48-8CDA-4739-867D-DF3F5C79CD20}" srcOrd="1" destOrd="0" presId="urn:microsoft.com/office/officeart/2005/8/layout/orgChart1"/>
    <dgm:cxn modelId="{BF6C7BD5-23FE-4557-941A-81CBCE83E354}" type="presParOf" srcId="{45AB7F48-8CDA-4739-867D-DF3F5C79CD20}" destId="{51902A5D-FA12-4843-BB60-0B1F6E658636}" srcOrd="0" destOrd="0" presId="urn:microsoft.com/office/officeart/2005/8/layout/orgChart1"/>
    <dgm:cxn modelId="{84E462DF-B925-4D46-AFCF-C9CFBD4A11F3}" type="presParOf" srcId="{45AB7F48-8CDA-4739-867D-DF3F5C79CD20}" destId="{27CA751D-D6C4-4939-8FFF-3476338EE628}" srcOrd="1" destOrd="0" presId="urn:microsoft.com/office/officeart/2005/8/layout/orgChart1"/>
    <dgm:cxn modelId="{E162B138-3C65-47EC-971D-B1A5F3E05204}" type="presParOf" srcId="{27CA751D-D6C4-4939-8FFF-3476338EE628}" destId="{1CE8ADD4-8135-4EEB-8E98-5CB4694EF730}" srcOrd="0" destOrd="0" presId="urn:microsoft.com/office/officeart/2005/8/layout/orgChart1"/>
    <dgm:cxn modelId="{2DAB8513-1368-49B9-93E7-4F3062A47829}" type="presParOf" srcId="{1CE8ADD4-8135-4EEB-8E98-5CB4694EF730}" destId="{1305D984-6D3F-4E2E-B815-70D5213C4EEA}" srcOrd="0" destOrd="0" presId="urn:microsoft.com/office/officeart/2005/8/layout/orgChart1"/>
    <dgm:cxn modelId="{393AA123-0DB5-4F7B-B7F9-5AF9CAD66D9E}" type="presParOf" srcId="{1CE8ADD4-8135-4EEB-8E98-5CB4694EF730}" destId="{3F8A99BB-B385-4E8F-81F1-5215A4BC1023}" srcOrd="1" destOrd="0" presId="urn:microsoft.com/office/officeart/2005/8/layout/orgChart1"/>
    <dgm:cxn modelId="{2FA15AC8-CCC8-46B4-BD9E-7D15065996C5}" type="presParOf" srcId="{27CA751D-D6C4-4939-8FFF-3476338EE628}" destId="{43D1363A-FDDD-4262-82AD-797B0908C8D4}" srcOrd="1" destOrd="0" presId="urn:microsoft.com/office/officeart/2005/8/layout/orgChart1"/>
    <dgm:cxn modelId="{C01F2068-7E07-4032-BFFC-DB81622F265A}" type="presParOf" srcId="{27CA751D-D6C4-4939-8FFF-3476338EE628}" destId="{3B10D515-1FD5-4AA0-ABAF-0A3364D271DA}" srcOrd="2" destOrd="0" presId="urn:microsoft.com/office/officeart/2005/8/layout/orgChart1"/>
    <dgm:cxn modelId="{16011B3F-EAB8-452B-AB6D-4FF502F42443}" type="presParOf" srcId="{A9962E14-6E71-4B2B-8C4B-846876CDC163}" destId="{753D6F8A-8FC1-4217-AEC6-794D482D102F}" srcOrd="2" destOrd="0" presId="urn:microsoft.com/office/officeart/2005/8/layout/orgChart1"/>
    <dgm:cxn modelId="{22F1D6E0-454B-4E01-83BE-3D03D1149F1A}" type="presParOf" srcId="{E101AF93-90BA-4DDC-9C1B-A4BE51D779F6}" destId="{B648C6D8-8948-47EF-9828-B88195404CAE}" srcOrd="2" destOrd="0" presId="urn:microsoft.com/office/officeart/2005/8/layout/orgChart1"/>
    <dgm:cxn modelId="{BFB8CFE3-AE8B-4562-86A6-0EAB3153F557}" type="presParOf" srcId="{E101AF93-90BA-4DDC-9C1B-A4BE51D779F6}" destId="{8AA76296-5972-40D2-A05F-925CF63D2A59}" srcOrd="3" destOrd="0" presId="urn:microsoft.com/office/officeart/2005/8/layout/orgChart1"/>
    <dgm:cxn modelId="{2F1087DC-19CF-4825-AA56-7C7466F0E858}" type="presParOf" srcId="{8AA76296-5972-40D2-A05F-925CF63D2A59}" destId="{A9687C8D-185C-4E82-95FF-F8053B9FA061}" srcOrd="0" destOrd="0" presId="urn:microsoft.com/office/officeart/2005/8/layout/orgChart1"/>
    <dgm:cxn modelId="{64E2441B-36E7-4B05-A837-257A574B920C}" type="presParOf" srcId="{A9687C8D-185C-4E82-95FF-F8053B9FA061}" destId="{FDF28492-59F9-427B-9802-16177A3B7A18}" srcOrd="0" destOrd="0" presId="urn:microsoft.com/office/officeart/2005/8/layout/orgChart1"/>
    <dgm:cxn modelId="{20DF6539-E5AB-4FB4-887E-E3F679C1E4AD}" type="presParOf" srcId="{A9687C8D-185C-4E82-95FF-F8053B9FA061}" destId="{83F9287C-E921-4A67-B8B2-D0E57FB256B7}" srcOrd="1" destOrd="0" presId="urn:microsoft.com/office/officeart/2005/8/layout/orgChart1"/>
    <dgm:cxn modelId="{8A3F741E-0BC3-4325-AABB-31E8B3B8567F}" type="presParOf" srcId="{8AA76296-5972-40D2-A05F-925CF63D2A59}" destId="{24FB30F5-9C44-4894-9045-1D040E627F5D}" srcOrd="1" destOrd="0" presId="urn:microsoft.com/office/officeart/2005/8/layout/orgChart1"/>
    <dgm:cxn modelId="{2F6DA0EE-B794-40F4-BCE1-630DBE60B097}" type="presParOf" srcId="{24FB30F5-9C44-4894-9045-1D040E627F5D}" destId="{74B3D6C0-AF9C-4193-848D-546411C090F7}" srcOrd="0" destOrd="0" presId="urn:microsoft.com/office/officeart/2005/8/layout/orgChart1"/>
    <dgm:cxn modelId="{31C5292D-C9F6-4D12-9DBE-D09C88279AD0}" type="presParOf" srcId="{24FB30F5-9C44-4894-9045-1D040E627F5D}" destId="{E6CC5317-8CE9-4B90-9527-993C32BB22E1}" srcOrd="1" destOrd="0" presId="urn:microsoft.com/office/officeart/2005/8/layout/orgChart1"/>
    <dgm:cxn modelId="{64FA92FF-1A8D-43D2-A0D1-0E569C905722}" type="presParOf" srcId="{E6CC5317-8CE9-4B90-9527-993C32BB22E1}" destId="{A34FDA8C-1022-482B-BC4F-A0B0E8692BF9}" srcOrd="0" destOrd="0" presId="urn:microsoft.com/office/officeart/2005/8/layout/orgChart1"/>
    <dgm:cxn modelId="{0B1E15F8-3028-4FD0-81E8-EDE356B9A597}" type="presParOf" srcId="{A34FDA8C-1022-482B-BC4F-A0B0E8692BF9}" destId="{34DA91A4-E4C0-43A2-BF61-B695031F6A65}" srcOrd="0" destOrd="0" presId="urn:microsoft.com/office/officeart/2005/8/layout/orgChart1"/>
    <dgm:cxn modelId="{1F0D14B5-63A6-4D35-BFFA-42E6DBB4E3EF}" type="presParOf" srcId="{A34FDA8C-1022-482B-BC4F-A0B0E8692BF9}" destId="{A07639C2-7856-4C4C-ADB6-99C611B4536A}" srcOrd="1" destOrd="0" presId="urn:microsoft.com/office/officeart/2005/8/layout/orgChart1"/>
    <dgm:cxn modelId="{1C1CAAE4-F6DE-4B20-A761-9701F0285D4A}" type="presParOf" srcId="{E6CC5317-8CE9-4B90-9527-993C32BB22E1}" destId="{29C90104-C831-4A79-92F3-4C335E23823C}" srcOrd="1" destOrd="0" presId="urn:microsoft.com/office/officeart/2005/8/layout/orgChart1"/>
    <dgm:cxn modelId="{B7635A95-5D52-4DD7-BF80-471FF6AB5F19}" type="presParOf" srcId="{E6CC5317-8CE9-4B90-9527-993C32BB22E1}" destId="{078182E3-48F0-4838-8FEA-A80A6AA817E3}" srcOrd="2" destOrd="0" presId="urn:microsoft.com/office/officeart/2005/8/layout/orgChart1"/>
    <dgm:cxn modelId="{2B8B5DAC-F4EF-4A77-A5DC-C4F75369E9F6}" type="presParOf" srcId="{8AA76296-5972-40D2-A05F-925CF63D2A59}" destId="{03073EAA-B7CF-475D-B686-D268A02E103F}" srcOrd="2" destOrd="0" presId="urn:microsoft.com/office/officeart/2005/8/layout/orgChart1"/>
    <dgm:cxn modelId="{F801F932-BA22-4642-AA88-075C10DE0324}" type="presParOf" srcId="{E101AF93-90BA-4DDC-9C1B-A4BE51D779F6}" destId="{050703B5-3321-4D20-BD8D-7E56CE0440F0}" srcOrd="4" destOrd="0" presId="urn:microsoft.com/office/officeart/2005/8/layout/orgChart1"/>
    <dgm:cxn modelId="{792609A7-702D-46A8-A2B4-D5EEB86F1823}" type="presParOf" srcId="{E101AF93-90BA-4DDC-9C1B-A4BE51D779F6}" destId="{C8714812-A52C-4177-916B-0E9D68E64384}" srcOrd="5" destOrd="0" presId="urn:microsoft.com/office/officeart/2005/8/layout/orgChart1"/>
    <dgm:cxn modelId="{BB9725F0-3A75-4B3D-97FA-1A70D93DD2BE}" type="presParOf" srcId="{C8714812-A52C-4177-916B-0E9D68E64384}" destId="{1F588A31-21C2-44EE-842D-D28A574C6CFA}" srcOrd="0" destOrd="0" presId="urn:microsoft.com/office/officeart/2005/8/layout/orgChart1"/>
    <dgm:cxn modelId="{630F8DF5-0E52-4449-93F8-938E110B9127}" type="presParOf" srcId="{1F588A31-21C2-44EE-842D-D28A574C6CFA}" destId="{1E60D5DB-296C-4621-A31E-140C77BEADFB}" srcOrd="0" destOrd="0" presId="urn:microsoft.com/office/officeart/2005/8/layout/orgChart1"/>
    <dgm:cxn modelId="{D00B5180-19C6-4705-86C9-7CE636632E47}" type="presParOf" srcId="{1F588A31-21C2-44EE-842D-D28A574C6CFA}" destId="{16BE38E1-63DC-47DC-97FD-C11EE9C59080}" srcOrd="1" destOrd="0" presId="urn:microsoft.com/office/officeart/2005/8/layout/orgChart1"/>
    <dgm:cxn modelId="{639FF66D-4BE8-4403-8288-760737FC192F}" type="presParOf" srcId="{C8714812-A52C-4177-916B-0E9D68E64384}" destId="{86E320C8-6965-48ED-9D4C-F6206545F231}" srcOrd="1" destOrd="0" presId="urn:microsoft.com/office/officeart/2005/8/layout/orgChart1"/>
    <dgm:cxn modelId="{88982CD4-BA1D-4248-BC90-D752A526554E}" type="presParOf" srcId="{86E320C8-6965-48ED-9D4C-F6206545F231}" destId="{13958FF3-8820-4243-9A21-83084AD3620B}" srcOrd="0" destOrd="0" presId="urn:microsoft.com/office/officeart/2005/8/layout/orgChart1"/>
    <dgm:cxn modelId="{0769784E-D232-4D32-8B34-90E91C444A3A}" type="presParOf" srcId="{86E320C8-6965-48ED-9D4C-F6206545F231}" destId="{770FED5A-C10C-4E86-8F2E-E370FCDB4E1E}" srcOrd="1" destOrd="0" presId="urn:microsoft.com/office/officeart/2005/8/layout/orgChart1"/>
    <dgm:cxn modelId="{44D99D4A-BEF4-42F3-BA52-7D13DC3A2339}" type="presParOf" srcId="{770FED5A-C10C-4E86-8F2E-E370FCDB4E1E}" destId="{B95C8D6E-540E-4E49-A0BC-C2A511390744}" srcOrd="0" destOrd="0" presId="urn:microsoft.com/office/officeart/2005/8/layout/orgChart1"/>
    <dgm:cxn modelId="{A34C8A86-81A7-4DD7-B111-FD6FB9FAA608}" type="presParOf" srcId="{B95C8D6E-540E-4E49-A0BC-C2A511390744}" destId="{E4C8F288-3EFD-4230-BB7E-EAEE29C278F6}" srcOrd="0" destOrd="0" presId="urn:microsoft.com/office/officeart/2005/8/layout/orgChart1"/>
    <dgm:cxn modelId="{E332235B-D737-4B01-BF8D-302D619C622C}" type="presParOf" srcId="{B95C8D6E-540E-4E49-A0BC-C2A511390744}" destId="{D03AF0E0-E78D-4958-8B33-16D83B056CCF}" srcOrd="1" destOrd="0" presId="urn:microsoft.com/office/officeart/2005/8/layout/orgChart1"/>
    <dgm:cxn modelId="{1E440622-EC02-44DE-9ADC-083E7962966C}" type="presParOf" srcId="{770FED5A-C10C-4E86-8F2E-E370FCDB4E1E}" destId="{5563D595-3FD4-462C-B3B2-3325BC302598}" srcOrd="1" destOrd="0" presId="urn:microsoft.com/office/officeart/2005/8/layout/orgChart1"/>
    <dgm:cxn modelId="{028CA6AF-AADA-429A-B711-790EF25A01C0}" type="presParOf" srcId="{770FED5A-C10C-4E86-8F2E-E370FCDB4E1E}" destId="{3410D437-BB64-4EB0-947C-FA6EFD851038}" srcOrd="2" destOrd="0" presId="urn:microsoft.com/office/officeart/2005/8/layout/orgChart1"/>
    <dgm:cxn modelId="{C50215BA-3568-48B4-A375-0EE4AAA18DE7}" type="presParOf" srcId="{86E320C8-6965-48ED-9D4C-F6206545F231}" destId="{5F0ADD0D-AB0D-47EF-AD13-3D3CCBED8B93}" srcOrd="2" destOrd="0" presId="urn:microsoft.com/office/officeart/2005/8/layout/orgChart1"/>
    <dgm:cxn modelId="{71783EF9-327B-4FB5-B38A-F1A89053F12E}" type="presParOf" srcId="{86E320C8-6965-48ED-9D4C-F6206545F231}" destId="{D5B9DD6B-C14C-4FA1-AF04-030E9042C2CF}" srcOrd="3" destOrd="0" presId="urn:microsoft.com/office/officeart/2005/8/layout/orgChart1"/>
    <dgm:cxn modelId="{2F360D17-BBA0-49EE-8F48-5F9F5CF0D26D}" type="presParOf" srcId="{D5B9DD6B-C14C-4FA1-AF04-030E9042C2CF}" destId="{31E0004B-92B8-4BBF-B489-BDB9E1EAA543}" srcOrd="0" destOrd="0" presId="urn:microsoft.com/office/officeart/2005/8/layout/orgChart1"/>
    <dgm:cxn modelId="{330C7EB3-D9AE-4105-9353-04B7ED69FD6E}" type="presParOf" srcId="{31E0004B-92B8-4BBF-B489-BDB9E1EAA543}" destId="{B18B1990-EF5F-45F2-A8D9-8C0B42AED214}" srcOrd="0" destOrd="0" presId="urn:microsoft.com/office/officeart/2005/8/layout/orgChart1"/>
    <dgm:cxn modelId="{5433600C-AA67-4572-B383-645CA136AF22}" type="presParOf" srcId="{31E0004B-92B8-4BBF-B489-BDB9E1EAA543}" destId="{A46C3CDA-1CA5-4998-8F3E-84B9F2FCBEDE}" srcOrd="1" destOrd="0" presId="urn:microsoft.com/office/officeart/2005/8/layout/orgChart1"/>
    <dgm:cxn modelId="{44953513-F681-47C3-820F-1BBE934FC1ED}" type="presParOf" srcId="{D5B9DD6B-C14C-4FA1-AF04-030E9042C2CF}" destId="{2703445B-0381-4BD3-B8E0-5AE9A791D0D3}" srcOrd="1" destOrd="0" presId="urn:microsoft.com/office/officeart/2005/8/layout/orgChart1"/>
    <dgm:cxn modelId="{FCD3B9F9-273B-49A4-8422-1936BBB9DCAC}" type="presParOf" srcId="{D5B9DD6B-C14C-4FA1-AF04-030E9042C2CF}" destId="{165DB248-79CE-4A51-B2D2-B2C7FCB75213}" srcOrd="2" destOrd="0" presId="urn:microsoft.com/office/officeart/2005/8/layout/orgChart1"/>
    <dgm:cxn modelId="{618E7A4D-C47C-4382-93E7-2E7DA0A1CCB0}" type="presParOf" srcId="{C8714812-A52C-4177-916B-0E9D68E64384}" destId="{4DE42293-9AB6-4B3E-9684-8355641A221B}" srcOrd="2" destOrd="0" presId="urn:microsoft.com/office/officeart/2005/8/layout/orgChart1"/>
    <dgm:cxn modelId="{BACE6D60-E910-442D-8D6B-00F2749B6719}" type="presParOf" srcId="{E101AF93-90BA-4DDC-9C1B-A4BE51D779F6}" destId="{AA638521-7493-47ED-B23F-287BF7255115}" srcOrd="6" destOrd="0" presId="urn:microsoft.com/office/officeart/2005/8/layout/orgChart1"/>
    <dgm:cxn modelId="{CC73736E-92DA-4268-859E-834A01A7130F}" type="presParOf" srcId="{E101AF93-90BA-4DDC-9C1B-A4BE51D779F6}" destId="{F21BA5FA-ED46-4FA1-B9DA-65CDC4CE35B5}" srcOrd="7" destOrd="0" presId="urn:microsoft.com/office/officeart/2005/8/layout/orgChart1"/>
    <dgm:cxn modelId="{F12BA956-13A9-4E4B-BA0B-80E82A6CD262}" type="presParOf" srcId="{F21BA5FA-ED46-4FA1-B9DA-65CDC4CE35B5}" destId="{A8D8DB7B-E105-4138-9F24-799E986C50F9}" srcOrd="0" destOrd="0" presId="urn:microsoft.com/office/officeart/2005/8/layout/orgChart1"/>
    <dgm:cxn modelId="{D14CE5ED-C83D-4F64-8061-E0B7CC2A94D8}" type="presParOf" srcId="{A8D8DB7B-E105-4138-9F24-799E986C50F9}" destId="{30D8A193-DD5F-4BFD-A8C4-C9F222D02AF8}" srcOrd="0" destOrd="0" presId="urn:microsoft.com/office/officeart/2005/8/layout/orgChart1"/>
    <dgm:cxn modelId="{CE2541C4-3227-461F-860D-665B935946E0}" type="presParOf" srcId="{A8D8DB7B-E105-4138-9F24-799E986C50F9}" destId="{06E654A1-DCE5-4CE4-BC15-36EF8CE7A108}" srcOrd="1" destOrd="0" presId="urn:microsoft.com/office/officeart/2005/8/layout/orgChart1"/>
    <dgm:cxn modelId="{9A3984CC-92B7-4923-A878-8F16CF13C719}" type="presParOf" srcId="{F21BA5FA-ED46-4FA1-B9DA-65CDC4CE35B5}" destId="{0C6A0E31-6FEE-4E85-8098-A600C4B263AF}" srcOrd="1" destOrd="0" presId="urn:microsoft.com/office/officeart/2005/8/layout/orgChart1"/>
    <dgm:cxn modelId="{6664D406-96AD-4C8C-87EA-EBEC6B5FDC78}" type="presParOf" srcId="{0C6A0E31-6FEE-4E85-8098-A600C4B263AF}" destId="{9810CA7C-1223-404C-AFC8-4E6657B58D3E}" srcOrd="0" destOrd="0" presId="urn:microsoft.com/office/officeart/2005/8/layout/orgChart1"/>
    <dgm:cxn modelId="{91050193-53E3-4C01-8F0F-50B2537EF749}" type="presParOf" srcId="{0C6A0E31-6FEE-4E85-8098-A600C4B263AF}" destId="{8B121CDC-65A6-4ACB-A9E5-1476516A4311}" srcOrd="1" destOrd="0" presId="urn:microsoft.com/office/officeart/2005/8/layout/orgChart1"/>
    <dgm:cxn modelId="{8B4909BA-013B-43C2-9289-58EDCF4D2746}" type="presParOf" srcId="{8B121CDC-65A6-4ACB-A9E5-1476516A4311}" destId="{53284990-4ABE-4F00-A3F1-0D26FE8F7D62}" srcOrd="0" destOrd="0" presId="urn:microsoft.com/office/officeart/2005/8/layout/orgChart1"/>
    <dgm:cxn modelId="{65A4F861-605F-4276-BC55-44CBF1C5CC85}" type="presParOf" srcId="{53284990-4ABE-4F00-A3F1-0D26FE8F7D62}" destId="{48CACCB0-AC94-490D-A327-7AE59A42D505}" srcOrd="0" destOrd="0" presId="urn:microsoft.com/office/officeart/2005/8/layout/orgChart1"/>
    <dgm:cxn modelId="{93627354-14B8-43D1-B57D-4C3F57DC6FE6}" type="presParOf" srcId="{53284990-4ABE-4F00-A3F1-0D26FE8F7D62}" destId="{8AFE611F-FA8A-41B3-960D-DF3C7A3E68B1}" srcOrd="1" destOrd="0" presId="urn:microsoft.com/office/officeart/2005/8/layout/orgChart1"/>
    <dgm:cxn modelId="{AA17F3AC-9020-4D80-8C19-98F9058E3180}" type="presParOf" srcId="{8B121CDC-65A6-4ACB-A9E5-1476516A4311}" destId="{8F903910-F460-454F-AC1F-EAE130141B39}" srcOrd="1" destOrd="0" presId="urn:microsoft.com/office/officeart/2005/8/layout/orgChart1"/>
    <dgm:cxn modelId="{3C39F752-D278-42D9-9284-2CEAB715DF8A}" type="presParOf" srcId="{8B121CDC-65A6-4ACB-A9E5-1476516A4311}" destId="{C4E775C6-E0C9-45BF-8ED7-CFBDE5389322}" srcOrd="2" destOrd="0" presId="urn:microsoft.com/office/officeart/2005/8/layout/orgChart1"/>
    <dgm:cxn modelId="{03DBF79C-9F12-42F6-9BA8-7BB4AB515396}" type="presParOf" srcId="{0C6A0E31-6FEE-4E85-8098-A600C4B263AF}" destId="{C6DE0BDE-88AE-4C76-8775-1854341B8256}" srcOrd="2" destOrd="0" presId="urn:microsoft.com/office/officeart/2005/8/layout/orgChart1"/>
    <dgm:cxn modelId="{B58832CF-5FFA-4273-A62E-247C89450493}" type="presParOf" srcId="{0C6A0E31-6FEE-4E85-8098-A600C4B263AF}" destId="{4DAAC387-D3E9-488B-85B5-4CFA7D6B4149}" srcOrd="3" destOrd="0" presId="urn:microsoft.com/office/officeart/2005/8/layout/orgChart1"/>
    <dgm:cxn modelId="{FFEF7391-159F-4EBD-9328-1CC74B6F9B1A}" type="presParOf" srcId="{4DAAC387-D3E9-488B-85B5-4CFA7D6B4149}" destId="{77115221-57A6-4186-8385-951B891BDCF1}" srcOrd="0" destOrd="0" presId="urn:microsoft.com/office/officeart/2005/8/layout/orgChart1"/>
    <dgm:cxn modelId="{26B69FFD-9B52-4BA8-AA9D-17581DA79725}" type="presParOf" srcId="{77115221-57A6-4186-8385-951B891BDCF1}" destId="{6D63259B-1956-441A-A836-23EF417DDAC1}" srcOrd="0" destOrd="0" presId="urn:microsoft.com/office/officeart/2005/8/layout/orgChart1"/>
    <dgm:cxn modelId="{036381FB-8ABA-491F-83C3-3677AEBB759C}" type="presParOf" srcId="{77115221-57A6-4186-8385-951B891BDCF1}" destId="{CBE625CD-FBF3-4564-B549-49C21BE4CF8F}" srcOrd="1" destOrd="0" presId="urn:microsoft.com/office/officeart/2005/8/layout/orgChart1"/>
    <dgm:cxn modelId="{B3F34E8A-2274-446C-8316-810FBCE30A69}" type="presParOf" srcId="{4DAAC387-D3E9-488B-85B5-4CFA7D6B4149}" destId="{556179CC-7F21-4545-8368-CA9A758C98FF}" srcOrd="1" destOrd="0" presId="urn:microsoft.com/office/officeart/2005/8/layout/orgChart1"/>
    <dgm:cxn modelId="{3D76997D-1BDF-4B1C-BC54-8B0A3F12CBF8}" type="presParOf" srcId="{4DAAC387-D3E9-488B-85B5-4CFA7D6B4149}" destId="{0D9076F2-8971-4755-B06D-5372CCEA3D61}" srcOrd="2" destOrd="0" presId="urn:microsoft.com/office/officeart/2005/8/layout/orgChart1"/>
    <dgm:cxn modelId="{11571CF9-F078-4C5B-A6B6-1A4C31D74FBD}" type="presParOf" srcId="{F21BA5FA-ED46-4FA1-B9DA-65CDC4CE35B5}" destId="{C2218897-0607-413B-9544-56BCF5B5AA62}" srcOrd="2" destOrd="0" presId="urn:microsoft.com/office/officeart/2005/8/layout/orgChart1"/>
    <dgm:cxn modelId="{DF8AEBA7-4765-4DF3-A7AA-C40AA6DDBB92}" type="presParOf" srcId="{E101AF93-90BA-4DDC-9C1B-A4BE51D779F6}" destId="{D26FDC8D-6B56-4E44-96A5-C872F7B96231}" srcOrd="8" destOrd="0" presId="urn:microsoft.com/office/officeart/2005/8/layout/orgChart1"/>
    <dgm:cxn modelId="{E2754645-379C-4D1E-AAC7-3D9027D6CAEF}" type="presParOf" srcId="{E101AF93-90BA-4DDC-9C1B-A4BE51D779F6}" destId="{415F91C6-8726-4F65-A778-84962662FA52}" srcOrd="9" destOrd="0" presId="urn:microsoft.com/office/officeart/2005/8/layout/orgChart1"/>
    <dgm:cxn modelId="{0A80B7D3-0307-4A17-BC6F-0DD68AE63662}" type="presParOf" srcId="{415F91C6-8726-4F65-A778-84962662FA52}" destId="{855116CE-86AA-4A3A-B77E-04D666AB97EF}" srcOrd="0" destOrd="0" presId="urn:microsoft.com/office/officeart/2005/8/layout/orgChart1"/>
    <dgm:cxn modelId="{18E32E92-FC8D-4A78-AEC5-E9068B3F0B3B}" type="presParOf" srcId="{855116CE-86AA-4A3A-B77E-04D666AB97EF}" destId="{819B416F-31B6-4580-BE86-D120ACE991B6}" srcOrd="0" destOrd="0" presId="urn:microsoft.com/office/officeart/2005/8/layout/orgChart1"/>
    <dgm:cxn modelId="{02E10EC3-6B76-4352-BDB0-285CF1A430DF}" type="presParOf" srcId="{855116CE-86AA-4A3A-B77E-04D666AB97EF}" destId="{1EDE6F76-EFDF-44CE-B2D3-26C622AB6DC4}" srcOrd="1" destOrd="0" presId="urn:microsoft.com/office/officeart/2005/8/layout/orgChart1"/>
    <dgm:cxn modelId="{51FFAC83-76DD-4293-A87D-DD6407208913}" type="presParOf" srcId="{415F91C6-8726-4F65-A778-84962662FA52}" destId="{6389BC67-A8DD-4445-8311-26FB7F95F815}" srcOrd="1" destOrd="0" presId="urn:microsoft.com/office/officeart/2005/8/layout/orgChart1"/>
    <dgm:cxn modelId="{A4BCC9ED-3D0C-4979-A4AA-830E1A87EAF8}" type="presParOf" srcId="{6389BC67-A8DD-4445-8311-26FB7F95F815}" destId="{74877562-D813-434D-84A3-76A61F9491EF}" srcOrd="0" destOrd="0" presId="urn:microsoft.com/office/officeart/2005/8/layout/orgChart1"/>
    <dgm:cxn modelId="{4F24339F-D4E8-4D24-BB89-851DF7C2FC2F}" type="presParOf" srcId="{6389BC67-A8DD-4445-8311-26FB7F95F815}" destId="{D1AF9A92-D7A5-46E4-9784-4D87AC796915}" srcOrd="1" destOrd="0" presId="urn:microsoft.com/office/officeart/2005/8/layout/orgChart1"/>
    <dgm:cxn modelId="{4ADD05E6-C9BC-449D-BE0C-0788B947303E}" type="presParOf" srcId="{D1AF9A92-D7A5-46E4-9784-4D87AC796915}" destId="{55060FE6-330B-4329-932E-73FDB8FDCAC9}" srcOrd="0" destOrd="0" presId="urn:microsoft.com/office/officeart/2005/8/layout/orgChart1"/>
    <dgm:cxn modelId="{63E9E821-D03A-420C-9075-DE328A20D5BC}" type="presParOf" srcId="{55060FE6-330B-4329-932E-73FDB8FDCAC9}" destId="{C5CABCCA-07C7-42D3-A84D-EA445BB28624}" srcOrd="0" destOrd="0" presId="urn:microsoft.com/office/officeart/2005/8/layout/orgChart1"/>
    <dgm:cxn modelId="{E9AD5697-FD60-4069-B6CD-72D511400B07}" type="presParOf" srcId="{55060FE6-330B-4329-932E-73FDB8FDCAC9}" destId="{7173E631-0C08-47A2-B8A5-39F4B57F5945}" srcOrd="1" destOrd="0" presId="urn:microsoft.com/office/officeart/2005/8/layout/orgChart1"/>
    <dgm:cxn modelId="{78A4B0D3-BFF9-4FB0-A233-35CFD3D1D2E0}" type="presParOf" srcId="{D1AF9A92-D7A5-46E4-9784-4D87AC796915}" destId="{6654DBF7-3562-4DC0-A9AE-3AF2263762B6}" srcOrd="1" destOrd="0" presId="urn:microsoft.com/office/officeart/2005/8/layout/orgChart1"/>
    <dgm:cxn modelId="{6D2082B7-CB85-4957-8932-A622B13725A9}" type="presParOf" srcId="{D1AF9A92-D7A5-46E4-9784-4D87AC796915}" destId="{D3148510-D590-4C85-925E-734E06763D43}" srcOrd="2" destOrd="0" presId="urn:microsoft.com/office/officeart/2005/8/layout/orgChart1"/>
    <dgm:cxn modelId="{797DF019-28DD-409E-99BD-3A8FABFDBFDD}" type="presParOf" srcId="{6389BC67-A8DD-4445-8311-26FB7F95F815}" destId="{F79A450E-CB66-43D2-958F-D53E2F6646AB}" srcOrd="2" destOrd="0" presId="urn:microsoft.com/office/officeart/2005/8/layout/orgChart1"/>
    <dgm:cxn modelId="{3E1F8CB2-D953-4668-A754-30F04CAACCC5}" type="presParOf" srcId="{6389BC67-A8DD-4445-8311-26FB7F95F815}" destId="{F12219E4-26D9-4C2B-8D43-44DF68D0AF3A}" srcOrd="3" destOrd="0" presId="urn:microsoft.com/office/officeart/2005/8/layout/orgChart1"/>
    <dgm:cxn modelId="{D53A8A8D-5B05-4C9E-842F-C8458A600DCE}" type="presParOf" srcId="{F12219E4-26D9-4C2B-8D43-44DF68D0AF3A}" destId="{2AFF789C-BC1D-4E7A-BF7C-969B87C946FF}" srcOrd="0" destOrd="0" presId="urn:microsoft.com/office/officeart/2005/8/layout/orgChart1"/>
    <dgm:cxn modelId="{54B04FE7-180F-4E9B-A5B0-EE1045CFF45B}" type="presParOf" srcId="{2AFF789C-BC1D-4E7A-BF7C-969B87C946FF}" destId="{874D578D-9942-4788-BC7A-73555150F53D}" srcOrd="0" destOrd="0" presId="urn:microsoft.com/office/officeart/2005/8/layout/orgChart1"/>
    <dgm:cxn modelId="{B8A9D1AC-BE0D-4A5A-9DCD-EC9B732D0B61}" type="presParOf" srcId="{2AFF789C-BC1D-4E7A-BF7C-969B87C946FF}" destId="{4CF43AFA-DC8E-4716-ADD0-996BA29CCCA5}" srcOrd="1" destOrd="0" presId="urn:microsoft.com/office/officeart/2005/8/layout/orgChart1"/>
    <dgm:cxn modelId="{ABA39A38-593A-428B-8C12-070B0048B196}" type="presParOf" srcId="{F12219E4-26D9-4C2B-8D43-44DF68D0AF3A}" destId="{73BBB0A4-8DAA-4A8C-80C5-9D21E40DA7AF}" srcOrd="1" destOrd="0" presId="urn:microsoft.com/office/officeart/2005/8/layout/orgChart1"/>
    <dgm:cxn modelId="{AF315454-D0A2-4CBD-9AE9-B475CC1817E6}" type="presParOf" srcId="{F12219E4-26D9-4C2B-8D43-44DF68D0AF3A}" destId="{0ACF5E46-F5DA-4398-AAFC-951B77F54A54}" srcOrd="2" destOrd="0" presId="urn:microsoft.com/office/officeart/2005/8/layout/orgChart1"/>
    <dgm:cxn modelId="{DA3D70E0-8AC8-40CC-9299-AF8B9FD2BD1B}" type="presParOf" srcId="{415F91C6-8726-4F65-A778-84962662FA52}" destId="{D7A86967-D854-496E-90A0-3342E47960B0}" srcOrd="2" destOrd="0" presId="urn:microsoft.com/office/officeart/2005/8/layout/orgChart1"/>
    <dgm:cxn modelId="{580EF741-0FF3-4909-8DB1-0B0D199E7237}" type="presParOf" srcId="{9BF68C09-0B8D-49AF-9E12-AC0E13D8A258}" destId="{A6F53ECE-DF40-4AD2-B8F8-FB4D4D8F9C05}" srcOrd="2" destOrd="0" presId="urn:microsoft.com/office/officeart/2005/8/layout/orgChart1"/>
    <dgm:cxn modelId="{1B99380D-D38D-4C29-A9A9-CC8BA5CABC13}" type="presParOf" srcId="{A6F53ECE-DF40-4AD2-B8F8-FB4D4D8F9C05}" destId="{0CFB8163-7240-4621-BFE5-E472C454C41C}" srcOrd="0" destOrd="0" presId="urn:microsoft.com/office/officeart/2005/8/layout/orgChart1"/>
    <dgm:cxn modelId="{ABB8ED15-AEF6-4FEB-BB70-9810C6C8A281}" type="presParOf" srcId="{A6F53ECE-DF40-4AD2-B8F8-FB4D4D8F9C05}" destId="{E6E804C4-BC73-4493-A34C-187F4AD89E62}" srcOrd="1" destOrd="0" presId="urn:microsoft.com/office/officeart/2005/8/layout/orgChart1"/>
    <dgm:cxn modelId="{2EAF766E-A63D-4276-90A8-895BC0F04DF5}" type="presParOf" srcId="{E6E804C4-BC73-4493-A34C-187F4AD89E62}" destId="{B0DE5195-33A7-48CC-B6EE-FA4A03A37881}" srcOrd="0" destOrd="0" presId="urn:microsoft.com/office/officeart/2005/8/layout/orgChart1"/>
    <dgm:cxn modelId="{1FBF3953-9CBC-49D9-B722-615F5F79C5A5}" type="presParOf" srcId="{B0DE5195-33A7-48CC-B6EE-FA4A03A37881}" destId="{6E5AF42D-0AEB-464D-AECD-AF5A16203240}" srcOrd="0" destOrd="0" presId="urn:microsoft.com/office/officeart/2005/8/layout/orgChart1"/>
    <dgm:cxn modelId="{6F335B62-A1F4-4A02-9A5F-D5E6F85631BB}" type="presParOf" srcId="{B0DE5195-33A7-48CC-B6EE-FA4A03A37881}" destId="{E44FD97F-7258-450E-832C-3E89B9AE2AE6}" srcOrd="1" destOrd="0" presId="urn:microsoft.com/office/officeart/2005/8/layout/orgChart1"/>
    <dgm:cxn modelId="{8DF5E6AE-A81C-4B92-93BD-8B496EAE85E7}" type="presParOf" srcId="{E6E804C4-BC73-4493-A34C-187F4AD89E62}" destId="{AE2FC41B-7B5C-4816-9D5D-3BD8FDBA058E}" srcOrd="1" destOrd="0" presId="urn:microsoft.com/office/officeart/2005/8/layout/orgChart1"/>
    <dgm:cxn modelId="{3B70507D-A24A-4525-8898-D868D1FC23C2}" type="presParOf" srcId="{E6E804C4-BC73-4493-A34C-187F4AD89E62}" destId="{D2329F8D-ECD1-4ABE-A5A1-34F9E70819B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B21483-49A0-478A-9BF1-77C951F69DF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CA"/>
        </a:p>
      </dgm:t>
    </dgm:pt>
    <dgm:pt modelId="{F7F98D8F-218B-4C24-85EF-040ECA798A4A}">
      <dgm:prSet phldrT="[Text]" phldr="0"/>
      <dgm:spPr/>
      <dgm:t>
        <a:bodyPr/>
        <a:lstStyle/>
        <a:p>
          <a:r>
            <a:rPr lang="en-CA" dirty="0"/>
            <a:t>RQ1A</a:t>
          </a:r>
        </a:p>
      </dgm:t>
    </dgm:pt>
    <dgm:pt modelId="{1E2A3E9D-CAD9-4544-B7B2-646666556EC9}" type="parTrans" cxnId="{D4FF0E6E-83B4-448B-82BD-D8ACEA6644FE}">
      <dgm:prSet/>
      <dgm:spPr/>
      <dgm:t>
        <a:bodyPr/>
        <a:lstStyle/>
        <a:p>
          <a:endParaRPr lang="en-CA"/>
        </a:p>
      </dgm:t>
    </dgm:pt>
    <dgm:pt modelId="{EB69AEC5-84D0-470D-A848-7640A830EEF3}" type="sibTrans" cxnId="{D4FF0E6E-83B4-448B-82BD-D8ACEA6644FE}">
      <dgm:prSet/>
      <dgm:spPr/>
      <dgm:t>
        <a:bodyPr/>
        <a:lstStyle/>
        <a:p>
          <a:endParaRPr lang="en-CA"/>
        </a:p>
      </dgm:t>
    </dgm:pt>
    <dgm:pt modelId="{E9A091C2-FAB7-466A-BA9A-EA6A9E392FBE}">
      <dgm:prSet phldrT="[Text]"/>
      <dgm:spPr/>
      <dgm:t>
        <a:bodyPr/>
        <a:lstStyle/>
        <a:p>
          <a:r>
            <a:rPr lang="en-US" dirty="0"/>
            <a:t>How do participants express and reflect their ecoliteracy and environmental perceptions in the context of sustainable waste management?</a:t>
          </a:r>
          <a:endParaRPr lang="en-CA" dirty="0"/>
        </a:p>
      </dgm:t>
    </dgm:pt>
    <dgm:pt modelId="{B9D4EF17-1E95-4E51-95E0-32D61166BB6F}" type="parTrans" cxnId="{B8C4F437-2091-4C01-BF87-9BC84FD45057}">
      <dgm:prSet/>
      <dgm:spPr/>
      <dgm:t>
        <a:bodyPr/>
        <a:lstStyle/>
        <a:p>
          <a:endParaRPr lang="en-CA"/>
        </a:p>
      </dgm:t>
    </dgm:pt>
    <dgm:pt modelId="{6A6C4D87-F011-48FF-8145-5FA86FF03703}" type="sibTrans" cxnId="{B8C4F437-2091-4C01-BF87-9BC84FD45057}">
      <dgm:prSet/>
      <dgm:spPr/>
      <dgm:t>
        <a:bodyPr/>
        <a:lstStyle/>
        <a:p>
          <a:endParaRPr lang="en-CA"/>
        </a:p>
      </dgm:t>
    </dgm:pt>
    <dgm:pt modelId="{4695DAB7-9B58-40AF-A3F4-8EC69B04E3C8}">
      <dgm:prSet phldrT="[Text]" phldr="0"/>
      <dgm:spPr/>
      <dgm:t>
        <a:bodyPr/>
        <a:lstStyle/>
        <a:p>
          <a:r>
            <a:rPr lang="en-CA" dirty="0"/>
            <a:t>RQ1B</a:t>
          </a:r>
        </a:p>
      </dgm:t>
    </dgm:pt>
    <dgm:pt modelId="{B7DF9A33-63B6-4194-906F-70585EED684E}" type="parTrans" cxnId="{3A93180F-53DA-469B-8A7D-B96744152FA1}">
      <dgm:prSet/>
      <dgm:spPr/>
      <dgm:t>
        <a:bodyPr/>
        <a:lstStyle/>
        <a:p>
          <a:endParaRPr lang="en-CA"/>
        </a:p>
      </dgm:t>
    </dgm:pt>
    <dgm:pt modelId="{283BE79D-4548-4A78-8EA2-EA759192F7BB}" type="sibTrans" cxnId="{3A93180F-53DA-469B-8A7D-B96744152FA1}">
      <dgm:prSet/>
      <dgm:spPr/>
      <dgm:t>
        <a:bodyPr/>
        <a:lstStyle/>
        <a:p>
          <a:endParaRPr lang="en-CA"/>
        </a:p>
      </dgm:t>
    </dgm:pt>
    <dgm:pt modelId="{17754F27-9BBD-465A-998C-8B086E86916C}">
      <dgm:prSet phldrT="[Text]"/>
      <dgm:spPr/>
      <dgm:t>
        <a:bodyPr/>
        <a:lstStyle/>
        <a:p>
          <a:r>
            <a:rPr lang="en-US" dirty="0"/>
            <a:t>What discourses about the political, social, and ecological dimensions of waste management emerge, and how do these narratives illustrate processes of collective awareness and critical reflection?</a:t>
          </a:r>
          <a:endParaRPr lang="en-CA" dirty="0"/>
        </a:p>
      </dgm:t>
    </dgm:pt>
    <dgm:pt modelId="{C81E6070-C736-4A53-8334-CAF0BBC54499}" type="parTrans" cxnId="{71478074-E397-4878-A835-069D5F873AD1}">
      <dgm:prSet/>
      <dgm:spPr/>
      <dgm:t>
        <a:bodyPr/>
        <a:lstStyle/>
        <a:p>
          <a:endParaRPr lang="en-CA"/>
        </a:p>
      </dgm:t>
    </dgm:pt>
    <dgm:pt modelId="{DE7A2949-4047-47CA-9648-27E313106711}" type="sibTrans" cxnId="{71478074-E397-4878-A835-069D5F873AD1}">
      <dgm:prSet/>
      <dgm:spPr/>
      <dgm:t>
        <a:bodyPr/>
        <a:lstStyle/>
        <a:p>
          <a:endParaRPr lang="en-CA"/>
        </a:p>
      </dgm:t>
    </dgm:pt>
    <dgm:pt modelId="{D7E2576A-CC3A-42BA-9EB9-5C5D281D712B}">
      <dgm:prSet phldrT="[Text]" phldr="0"/>
      <dgm:spPr/>
      <dgm:t>
        <a:bodyPr/>
        <a:lstStyle/>
        <a:p>
          <a:r>
            <a:rPr lang="en-CA" dirty="0"/>
            <a:t>RQ1C</a:t>
          </a:r>
        </a:p>
      </dgm:t>
    </dgm:pt>
    <dgm:pt modelId="{9900E3B3-CE4C-4B40-98FD-85A47222E9D5}" type="parTrans" cxnId="{5DE7A407-D8C4-4E35-9F1B-2ABEF997A2E3}">
      <dgm:prSet/>
      <dgm:spPr/>
      <dgm:t>
        <a:bodyPr/>
        <a:lstStyle/>
        <a:p>
          <a:endParaRPr lang="en-CA"/>
        </a:p>
      </dgm:t>
    </dgm:pt>
    <dgm:pt modelId="{5BF331A4-BBB0-4B94-B0C5-B0E8980A56BF}" type="sibTrans" cxnId="{5DE7A407-D8C4-4E35-9F1B-2ABEF997A2E3}">
      <dgm:prSet/>
      <dgm:spPr/>
      <dgm:t>
        <a:bodyPr/>
        <a:lstStyle/>
        <a:p>
          <a:endParaRPr lang="en-CA"/>
        </a:p>
      </dgm:t>
    </dgm:pt>
    <dgm:pt modelId="{1158B4E4-351A-483A-A51F-091EE5D9259D}">
      <dgm:prSet phldrT="[Text]"/>
      <dgm:spPr/>
      <dgm:t>
        <a:bodyPr/>
        <a:lstStyle/>
        <a:p>
          <a:r>
            <a:rPr lang="en-US" dirty="0"/>
            <a:t>How do participants’ experiences with waste management processes become documented and reinterpreted, and what do these experiences reveal about their understandings of collective responsibility and orientations toward environmental action?</a:t>
          </a:r>
          <a:endParaRPr lang="en-CA" dirty="0"/>
        </a:p>
      </dgm:t>
    </dgm:pt>
    <dgm:pt modelId="{7220111A-E9A5-41CA-8071-37A7D6B5BE3A}" type="parTrans" cxnId="{37579CCD-05E3-439F-AC44-E3B5A307277A}">
      <dgm:prSet/>
      <dgm:spPr/>
      <dgm:t>
        <a:bodyPr/>
        <a:lstStyle/>
        <a:p>
          <a:endParaRPr lang="en-CA"/>
        </a:p>
      </dgm:t>
    </dgm:pt>
    <dgm:pt modelId="{37A129D2-8B57-4DF6-AF1E-628BD3071228}" type="sibTrans" cxnId="{37579CCD-05E3-439F-AC44-E3B5A307277A}">
      <dgm:prSet/>
      <dgm:spPr/>
      <dgm:t>
        <a:bodyPr/>
        <a:lstStyle/>
        <a:p>
          <a:endParaRPr lang="en-CA"/>
        </a:p>
      </dgm:t>
    </dgm:pt>
    <dgm:pt modelId="{D642192B-E1E3-42AC-9AED-4D602FA486E1}" type="pres">
      <dgm:prSet presAssocID="{BAB21483-49A0-478A-9BF1-77C951F69DF3}" presName="theList" presStyleCnt="0">
        <dgm:presLayoutVars>
          <dgm:dir/>
          <dgm:animLvl val="lvl"/>
          <dgm:resizeHandles val="exact"/>
        </dgm:presLayoutVars>
      </dgm:prSet>
      <dgm:spPr/>
    </dgm:pt>
    <dgm:pt modelId="{FE5772CA-1031-443E-902D-3F793AEB6B8A}" type="pres">
      <dgm:prSet presAssocID="{F7F98D8F-218B-4C24-85EF-040ECA798A4A}" presName="compNode" presStyleCnt="0"/>
      <dgm:spPr/>
    </dgm:pt>
    <dgm:pt modelId="{9491A5B7-929C-4E78-B0E2-E74236B7DFE2}" type="pres">
      <dgm:prSet presAssocID="{F7F98D8F-218B-4C24-85EF-040ECA798A4A}" presName="aNode" presStyleLbl="bgShp" presStyleIdx="0" presStyleCnt="3"/>
      <dgm:spPr/>
    </dgm:pt>
    <dgm:pt modelId="{688334F9-A76A-47A0-BDEC-D68A3CDE5C69}" type="pres">
      <dgm:prSet presAssocID="{F7F98D8F-218B-4C24-85EF-040ECA798A4A}" presName="textNode" presStyleLbl="bgShp" presStyleIdx="0" presStyleCnt="3"/>
      <dgm:spPr/>
    </dgm:pt>
    <dgm:pt modelId="{AA3282B5-2A89-4D9B-9F2F-94790D0A2D52}" type="pres">
      <dgm:prSet presAssocID="{F7F98D8F-218B-4C24-85EF-040ECA798A4A}" presName="compChildNode" presStyleCnt="0"/>
      <dgm:spPr/>
    </dgm:pt>
    <dgm:pt modelId="{CCE635E8-BB22-49B7-870A-B8546E9D6F46}" type="pres">
      <dgm:prSet presAssocID="{F7F98D8F-218B-4C24-85EF-040ECA798A4A}" presName="theInnerList" presStyleCnt="0"/>
      <dgm:spPr/>
    </dgm:pt>
    <dgm:pt modelId="{2F068CE6-008A-4160-9052-331DB921D3B1}" type="pres">
      <dgm:prSet presAssocID="{E9A091C2-FAB7-466A-BA9A-EA6A9E392FBE}" presName="childNode" presStyleLbl="node1" presStyleIdx="0" presStyleCnt="3">
        <dgm:presLayoutVars>
          <dgm:bulletEnabled val="1"/>
        </dgm:presLayoutVars>
      </dgm:prSet>
      <dgm:spPr/>
    </dgm:pt>
    <dgm:pt modelId="{64EB3F2C-C4AF-458F-9D96-0A2E9F37A5ED}" type="pres">
      <dgm:prSet presAssocID="{F7F98D8F-218B-4C24-85EF-040ECA798A4A}" presName="aSpace" presStyleCnt="0"/>
      <dgm:spPr/>
    </dgm:pt>
    <dgm:pt modelId="{A4A2F272-B90C-4200-AA88-88A65A34CC1F}" type="pres">
      <dgm:prSet presAssocID="{4695DAB7-9B58-40AF-A3F4-8EC69B04E3C8}" presName="compNode" presStyleCnt="0"/>
      <dgm:spPr/>
    </dgm:pt>
    <dgm:pt modelId="{A304EAA5-A817-40A8-879A-C86D77A788A2}" type="pres">
      <dgm:prSet presAssocID="{4695DAB7-9B58-40AF-A3F4-8EC69B04E3C8}" presName="aNode" presStyleLbl="bgShp" presStyleIdx="1" presStyleCnt="3"/>
      <dgm:spPr/>
    </dgm:pt>
    <dgm:pt modelId="{90E9BF2B-9A59-4D7A-BD71-AC79E7201DE9}" type="pres">
      <dgm:prSet presAssocID="{4695DAB7-9B58-40AF-A3F4-8EC69B04E3C8}" presName="textNode" presStyleLbl="bgShp" presStyleIdx="1" presStyleCnt="3"/>
      <dgm:spPr/>
    </dgm:pt>
    <dgm:pt modelId="{BB093806-A8BA-48A9-AD20-106D83E0FCC1}" type="pres">
      <dgm:prSet presAssocID="{4695DAB7-9B58-40AF-A3F4-8EC69B04E3C8}" presName="compChildNode" presStyleCnt="0"/>
      <dgm:spPr/>
    </dgm:pt>
    <dgm:pt modelId="{2D573EF7-8A94-4875-8C7C-843EF1E3959F}" type="pres">
      <dgm:prSet presAssocID="{4695DAB7-9B58-40AF-A3F4-8EC69B04E3C8}" presName="theInnerList" presStyleCnt="0"/>
      <dgm:spPr/>
    </dgm:pt>
    <dgm:pt modelId="{D74B00BC-494A-4BEB-98A2-F792BD4D6DF5}" type="pres">
      <dgm:prSet presAssocID="{17754F27-9BBD-465A-998C-8B086E86916C}" presName="childNode" presStyleLbl="node1" presStyleIdx="1" presStyleCnt="3">
        <dgm:presLayoutVars>
          <dgm:bulletEnabled val="1"/>
        </dgm:presLayoutVars>
      </dgm:prSet>
      <dgm:spPr/>
    </dgm:pt>
    <dgm:pt modelId="{B8A29F88-7669-46EE-8A02-63733AD44E9D}" type="pres">
      <dgm:prSet presAssocID="{4695DAB7-9B58-40AF-A3F4-8EC69B04E3C8}" presName="aSpace" presStyleCnt="0"/>
      <dgm:spPr/>
    </dgm:pt>
    <dgm:pt modelId="{C6769187-A27D-4E62-979E-AB07410F8D5C}" type="pres">
      <dgm:prSet presAssocID="{D7E2576A-CC3A-42BA-9EB9-5C5D281D712B}" presName="compNode" presStyleCnt="0"/>
      <dgm:spPr/>
    </dgm:pt>
    <dgm:pt modelId="{74730DCD-8571-43CD-B92C-54D8F44DE09A}" type="pres">
      <dgm:prSet presAssocID="{D7E2576A-CC3A-42BA-9EB9-5C5D281D712B}" presName="aNode" presStyleLbl="bgShp" presStyleIdx="2" presStyleCnt="3"/>
      <dgm:spPr/>
    </dgm:pt>
    <dgm:pt modelId="{EB9D7242-23C4-490C-A4E3-E5AA8D4B3715}" type="pres">
      <dgm:prSet presAssocID="{D7E2576A-CC3A-42BA-9EB9-5C5D281D712B}" presName="textNode" presStyleLbl="bgShp" presStyleIdx="2" presStyleCnt="3"/>
      <dgm:spPr/>
    </dgm:pt>
    <dgm:pt modelId="{67562C92-E9EB-49A3-B165-1516FF95CB4C}" type="pres">
      <dgm:prSet presAssocID="{D7E2576A-CC3A-42BA-9EB9-5C5D281D712B}" presName="compChildNode" presStyleCnt="0"/>
      <dgm:spPr/>
    </dgm:pt>
    <dgm:pt modelId="{D7E00EDB-23D8-4BD2-86B7-6382F75E82F2}" type="pres">
      <dgm:prSet presAssocID="{D7E2576A-CC3A-42BA-9EB9-5C5D281D712B}" presName="theInnerList" presStyleCnt="0"/>
      <dgm:spPr/>
    </dgm:pt>
    <dgm:pt modelId="{A8CEA947-5E50-457B-9D18-D555394FA36F}" type="pres">
      <dgm:prSet presAssocID="{1158B4E4-351A-483A-A51F-091EE5D9259D}" presName="childNode" presStyleLbl="node1" presStyleIdx="2" presStyleCnt="3">
        <dgm:presLayoutVars>
          <dgm:bulletEnabled val="1"/>
        </dgm:presLayoutVars>
      </dgm:prSet>
      <dgm:spPr/>
    </dgm:pt>
  </dgm:ptLst>
  <dgm:cxnLst>
    <dgm:cxn modelId="{03267B05-B752-4496-B1B2-8765CB984DD3}" type="presOf" srcId="{17754F27-9BBD-465A-998C-8B086E86916C}" destId="{D74B00BC-494A-4BEB-98A2-F792BD4D6DF5}" srcOrd="0" destOrd="0" presId="urn:microsoft.com/office/officeart/2005/8/layout/lProcess2"/>
    <dgm:cxn modelId="{5DE7A407-D8C4-4E35-9F1B-2ABEF997A2E3}" srcId="{BAB21483-49A0-478A-9BF1-77C951F69DF3}" destId="{D7E2576A-CC3A-42BA-9EB9-5C5D281D712B}" srcOrd="2" destOrd="0" parTransId="{9900E3B3-CE4C-4B40-98FD-85A47222E9D5}" sibTransId="{5BF331A4-BBB0-4B94-B0C5-B0E8980A56BF}"/>
    <dgm:cxn modelId="{3A93180F-53DA-469B-8A7D-B96744152FA1}" srcId="{BAB21483-49A0-478A-9BF1-77C951F69DF3}" destId="{4695DAB7-9B58-40AF-A3F4-8EC69B04E3C8}" srcOrd="1" destOrd="0" parTransId="{B7DF9A33-63B6-4194-906F-70585EED684E}" sibTransId="{283BE79D-4548-4A78-8EA2-EA759192F7BB}"/>
    <dgm:cxn modelId="{59D10921-D578-47D6-948B-921B6BA0D42D}" type="presOf" srcId="{BAB21483-49A0-478A-9BF1-77C951F69DF3}" destId="{D642192B-E1E3-42AC-9AED-4D602FA486E1}" srcOrd="0" destOrd="0" presId="urn:microsoft.com/office/officeart/2005/8/layout/lProcess2"/>
    <dgm:cxn modelId="{959FE523-65BB-4807-A1BC-BB78F358C353}" type="presOf" srcId="{D7E2576A-CC3A-42BA-9EB9-5C5D281D712B}" destId="{EB9D7242-23C4-490C-A4E3-E5AA8D4B3715}" srcOrd="1" destOrd="0" presId="urn:microsoft.com/office/officeart/2005/8/layout/lProcess2"/>
    <dgm:cxn modelId="{FB649636-3AF2-494D-9728-253F5F06A68D}" type="presOf" srcId="{1158B4E4-351A-483A-A51F-091EE5D9259D}" destId="{A8CEA947-5E50-457B-9D18-D555394FA36F}" srcOrd="0" destOrd="0" presId="urn:microsoft.com/office/officeart/2005/8/layout/lProcess2"/>
    <dgm:cxn modelId="{B8C4F437-2091-4C01-BF87-9BC84FD45057}" srcId="{F7F98D8F-218B-4C24-85EF-040ECA798A4A}" destId="{E9A091C2-FAB7-466A-BA9A-EA6A9E392FBE}" srcOrd="0" destOrd="0" parTransId="{B9D4EF17-1E95-4E51-95E0-32D61166BB6F}" sibTransId="{6A6C4D87-F011-48FF-8145-5FA86FF03703}"/>
    <dgm:cxn modelId="{BB8E7C5F-E615-4C21-A65C-56776FFC7D38}" type="presOf" srcId="{4695DAB7-9B58-40AF-A3F4-8EC69B04E3C8}" destId="{90E9BF2B-9A59-4D7A-BD71-AC79E7201DE9}" srcOrd="1" destOrd="0" presId="urn:microsoft.com/office/officeart/2005/8/layout/lProcess2"/>
    <dgm:cxn modelId="{658CBD62-C036-4BFD-88CE-DF1A2C573925}" type="presOf" srcId="{F7F98D8F-218B-4C24-85EF-040ECA798A4A}" destId="{688334F9-A76A-47A0-BDEC-D68A3CDE5C69}" srcOrd="1" destOrd="0" presId="urn:microsoft.com/office/officeart/2005/8/layout/lProcess2"/>
    <dgm:cxn modelId="{D4FF0E6E-83B4-448B-82BD-D8ACEA6644FE}" srcId="{BAB21483-49A0-478A-9BF1-77C951F69DF3}" destId="{F7F98D8F-218B-4C24-85EF-040ECA798A4A}" srcOrd="0" destOrd="0" parTransId="{1E2A3E9D-CAD9-4544-B7B2-646666556EC9}" sibTransId="{EB69AEC5-84D0-470D-A848-7640A830EEF3}"/>
    <dgm:cxn modelId="{E3C5C650-73DA-4E4F-8A0D-E5B390CC98F0}" type="presOf" srcId="{F7F98D8F-218B-4C24-85EF-040ECA798A4A}" destId="{9491A5B7-929C-4E78-B0E2-E74236B7DFE2}" srcOrd="0" destOrd="0" presId="urn:microsoft.com/office/officeart/2005/8/layout/lProcess2"/>
    <dgm:cxn modelId="{71478074-E397-4878-A835-069D5F873AD1}" srcId="{4695DAB7-9B58-40AF-A3F4-8EC69B04E3C8}" destId="{17754F27-9BBD-465A-998C-8B086E86916C}" srcOrd="0" destOrd="0" parTransId="{C81E6070-C736-4A53-8334-CAF0BBC54499}" sibTransId="{DE7A2949-4047-47CA-9648-27E313106711}"/>
    <dgm:cxn modelId="{37579CCD-05E3-439F-AC44-E3B5A307277A}" srcId="{D7E2576A-CC3A-42BA-9EB9-5C5D281D712B}" destId="{1158B4E4-351A-483A-A51F-091EE5D9259D}" srcOrd="0" destOrd="0" parTransId="{7220111A-E9A5-41CA-8071-37A7D6B5BE3A}" sibTransId="{37A129D2-8B57-4DF6-AF1E-628BD3071228}"/>
    <dgm:cxn modelId="{2567C5D9-79E0-42FA-AF4A-7D507FE2D324}" type="presOf" srcId="{4695DAB7-9B58-40AF-A3F4-8EC69B04E3C8}" destId="{A304EAA5-A817-40A8-879A-C86D77A788A2}" srcOrd="0" destOrd="0" presId="urn:microsoft.com/office/officeart/2005/8/layout/lProcess2"/>
    <dgm:cxn modelId="{1605A8DC-3BD8-4383-897E-0FEFB9DED99E}" type="presOf" srcId="{E9A091C2-FAB7-466A-BA9A-EA6A9E392FBE}" destId="{2F068CE6-008A-4160-9052-331DB921D3B1}" srcOrd="0" destOrd="0" presId="urn:microsoft.com/office/officeart/2005/8/layout/lProcess2"/>
    <dgm:cxn modelId="{07CAF9FF-FB68-447F-8AD7-D0ACC0D1C02E}" type="presOf" srcId="{D7E2576A-CC3A-42BA-9EB9-5C5D281D712B}" destId="{74730DCD-8571-43CD-B92C-54D8F44DE09A}" srcOrd="0" destOrd="0" presId="urn:microsoft.com/office/officeart/2005/8/layout/lProcess2"/>
    <dgm:cxn modelId="{FCCD9074-A377-4471-85BB-E6FFBC6AD436}" type="presParOf" srcId="{D642192B-E1E3-42AC-9AED-4D602FA486E1}" destId="{FE5772CA-1031-443E-902D-3F793AEB6B8A}" srcOrd="0" destOrd="0" presId="urn:microsoft.com/office/officeart/2005/8/layout/lProcess2"/>
    <dgm:cxn modelId="{05D0DFE2-AE59-404F-B949-896F30F8CE01}" type="presParOf" srcId="{FE5772CA-1031-443E-902D-3F793AEB6B8A}" destId="{9491A5B7-929C-4E78-B0E2-E74236B7DFE2}" srcOrd="0" destOrd="0" presId="urn:microsoft.com/office/officeart/2005/8/layout/lProcess2"/>
    <dgm:cxn modelId="{81210F64-5F03-44DF-AF65-BB2DFE85CCF6}" type="presParOf" srcId="{FE5772CA-1031-443E-902D-3F793AEB6B8A}" destId="{688334F9-A76A-47A0-BDEC-D68A3CDE5C69}" srcOrd="1" destOrd="0" presId="urn:microsoft.com/office/officeart/2005/8/layout/lProcess2"/>
    <dgm:cxn modelId="{C91BE704-1F8D-462C-A66A-2E4E314BC38C}" type="presParOf" srcId="{FE5772CA-1031-443E-902D-3F793AEB6B8A}" destId="{AA3282B5-2A89-4D9B-9F2F-94790D0A2D52}" srcOrd="2" destOrd="0" presId="urn:microsoft.com/office/officeart/2005/8/layout/lProcess2"/>
    <dgm:cxn modelId="{EB867DFB-5140-4553-9206-3AEBE9572EB0}" type="presParOf" srcId="{AA3282B5-2A89-4D9B-9F2F-94790D0A2D52}" destId="{CCE635E8-BB22-49B7-870A-B8546E9D6F46}" srcOrd="0" destOrd="0" presId="urn:microsoft.com/office/officeart/2005/8/layout/lProcess2"/>
    <dgm:cxn modelId="{F7D4E90C-3B99-49A4-B721-1539A0546BBA}" type="presParOf" srcId="{CCE635E8-BB22-49B7-870A-B8546E9D6F46}" destId="{2F068CE6-008A-4160-9052-331DB921D3B1}" srcOrd="0" destOrd="0" presId="urn:microsoft.com/office/officeart/2005/8/layout/lProcess2"/>
    <dgm:cxn modelId="{639D3326-A999-4F8A-9F05-3FE5B5E94BE0}" type="presParOf" srcId="{D642192B-E1E3-42AC-9AED-4D602FA486E1}" destId="{64EB3F2C-C4AF-458F-9D96-0A2E9F37A5ED}" srcOrd="1" destOrd="0" presId="urn:microsoft.com/office/officeart/2005/8/layout/lProcess2"/>
    <dgm:cxn modelId="{F9BE8672-1113-498C-B0F0-2D868DC36BE4}" type="presParOf" srcId="{D642192B-E1E3-42AC-9AED-4D602FA486E1}" destId="{A4A2F272-B90C-4200-AA88-88A65A34CC1F}" srcOrd="2" destOrd="0" presId="urn:microsoft.com/office/officeart/2005/8/layout/lProcess2"/>
    <dgm:cxn modelId="{35857029-F2BC-4E89-AAE9-D8EA7A91FE68}" type="presParOf" srcId="{A4A2F272-B90C-4200-AA88-88A65A34CC1F}" destId="{A304EAA5-A817-40A8-879A-C86D77A788A2}" srcOrd="0" destOrd="0" presId="urn:microsoft.com/office/officeart/2005/8/layout/lProcess2"/>
    <dgm:cxn modelId="{F4FA7745-556F-486D-BCA6-D95270FD1FC8}" type="presParOf" srcId="{A4A2F272-B90C-4200-AA88-88A65A34CC1F}" destId="{90E9BF2B-9A59-4D7A-BD71-AC79E7201DE9}" srcOrd="1" destOrd="0" presId="urn:microsoft.com/office/officeart/2005/8/layout/lProcess2"/>
    <dgm:cxn modelId="{1ADE178C-1944-4818-A495-404708266FD1}" type="presParOf" srcId="{A4A2F272-B90C-4200-AA88-88A65A34CC1F}" destId="{BB093806-A8BA-48A9-AD20-106D83E0FCC1}" srcOrd="2" destOrd="0" presId="urn:microsoft.com/office/officeart/2005/8/layout/lProcess2"/>
    <dgm:cxn modelId="{5E20BAA9-46F1-4087-BA1D-B8C792A60992}" type="presParOf" srcId="{BB093806-A8BA-48A9-AD20-106D83E0FCC1}" destId="{2D573EF7-8A94-4875-8C7C-843EF1E3959F}" srcOrd="0" destOrd="0" presId="urn:microsoft.com/office/officeart/2005/8/layout/lProcess2"/>
    <dgm:cxn modelId="{EDC60C6F-6669-4776-9039-CEDA3B64791E}" type="presParOf" srcId="{2D573EF7-8A94-4875-8C7C-843EF1E3959F}" destId="{D74B00BC-494A-4BEB-98A2-F792BD4D6DF5}" srcOrd="0" destOrd="0" presId="urn:microsoft.com/office/officeart/2005/8/layout/lProcess2"/>
    <dgm:cxn modelId="{D9C7D2C1-05EF-46A0-843E-89E557D1E891}" type="presParOf" srcId="{D642192B-E1E3-42AC-9AED-4D602FA486E1}" destId="{B8A29F88-7669-46EE-8A02-63733AD44E9D}" srcOrd="3" destOrd="0" presId="urn:microsoft.com/office/officeart/2005/8/layout/lProcess2"/>
    <dgm:cxn modelId="{D27144A8-D0BB-4D77-9ADF-9BF9414552D4}" type="presParOf" srcId="{D642192B-E1E3-42AC-9AED-4D602FA486E1}" destId="{C6769187-A27D-4E62-979E-AB07410F8D5C}" srcOrd="4" destOrd="0" presId="urn:microsoft.com/office/officeart/2005/8/layout/lProcess2"/>
    <dgm:cxn modelId="{B1F39DE5-D0B8-4AE4-90F2-C1EB9A183F51}" type="presParOf" srcId="{C6769187-A27D-4E62-979E-AB07410F8D5C}" destId="{74730DCD-8571-43CD-B92C-54D8F44DE09A}" srcOrd="0" destOrd="0" presId="urn:microsoft.com/office/officeart/2005/8/layout/lProcess2"/>
    <dgm:cxn modelId="{51C71A5D-B6AB-4296-ACEE-18F25DE9F7C2}" type="presParOf" srcId="{C6769187-A27D-4E62-979E-AB07410F8D5C}" destId="{EB9D7242-23C4-490C-A4E3-E5AA8D4B3715}" srcOrd="1" destOrd="0" presId="urn:microsoft.com/office/officeart/2005/8/layout/lProcess2"/>
    <dgm:cxn modelId="{DA395CD4-D30B-4E52-ADA8-541F03186DC5}" type="presParOf" srcId="{C6769187-A27D-4E62-979E-AB07410F8D5C}" destId="{67562C92-E9EB-49A3-B165-1516FF95CB4C}" srcOrd="2" destOrd="0" presId="urn:microsoft.com/office/officeart/2005/8/layout/lProcess2"/>
    <dgm:cxn modelId="{F8306322-AC26-44F6-842E-1F7EDFF5B636}" type="presParOf" srcId="{67562C92-E9EB-49A3-B165-1516FF95CB4C}" destId="{D7E00EDB-23D8-4BD2-86B7-6382F75E82F2}" srcOrd="0" destOrd="0" presId="urn:microsoft.com/office/officeart/2005/8/layout/lProcess2"/>
    <dgm:cxn modelId="{90E5F463-4523-4B87-88E4-B23BAA425DC6}" type="presParOf" srcId="{D7E00EDB-23D8-4BD2-86B7-6382F75E82F2}" destId="{A8CEA947-5E50-457B-9D18-D555394FA36F}"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3E8A26-A9E4-477B-9DF5-9B32A7D276CE}"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CA"/>
        </a:p>
      </dgm:t>
    </dgm:pt>
    <dgm:pt modelId="{AE7F9F6C-8069-4F91-877B-E037C849E7FC}">
      <dgm:prSet phldrT="[Text]"/>
      <dgm:spPr/>
      <dgm:t>
        <a:bodyPr/>
        <a:lstStyle/>
        <a:p>
          <a:pPr>
            <a:lnSpc>
              <a:spcPct val="100000"/>
            </a:lnSpc>
          </a:pPr>
          <a:r>
            <a:rPr lang="en-CA" b="1"/>
            <a:t>Theoretical Framework: Ecopedagogy</a:t>
          </a:r>
          <a:endParaRPr lang="en-CA" i="1"/>
        </a:p>
      </dgm:t>
    </dgm:pt>
    <dgm:pt modelId="{78702B98-0320-4BF7-96FA-E26002D681B6}" type="parTrans" cxnId="{35BF1A45-0EDB-48FD-AAF5-D118441343F7}">
      <dgm:prSet/>
      <dgm:spPr/>
      <dgm:t>
        <a:bodyPr/>
        <a:lstStyle/>
        <a:p>
          <a:endParaRPr lang="en-CA" sz="2200" i="1"/>
        </a:p>
      </dgm:t>
    </dgm:pt>
    <dgm:pt modelId="{FB036B0B-98C4-4333-9B03-CB6E865A72AA}" type="sibTrans" cxnId="{35BF1A45-0EDB-48FD-AAF5-D118441343F7}">
      <dgm:prSet/>
      <dgm:spPr/>
      <dgm:t>
        <a:bodyPr/>
        <a:lstStyle/>
        <a:p>
          <a:endParaRPr lang="en-CA" i="1"/>
        </a:p>
      </dgm:t>
    </dgm:pt>
    <dgm:pt modelId="{F234465C-9186-4B17-A142-B8DB07B2D29A}">
      <dgm:prSet phldrT="[Text]"/>
      <dgm:spPr/>
      <dgm:t>
        <a:bodyPr/>
        <a:lstStyle/>
        <a:p>
          <a:pPr>
            <a:lnSpc>
              <a:spcPct val="100000"/>
            </a:lnSpc>
          </a:pPr>
          <a:r>
            <a:rPr lang="en-CA" b="1" dirty="0"/>
            <a:t>Sustainable Development and Neoliberalism</a:t>
          </a:r>
          <a:endParaRPr lang="en-CA" i="1" dirty="0"/>
        </a:p>
      </dgm:t>
    </dgm:pt>
    <dgm:pt modelId="{07436562-85D5-47B5-A13B-BD06FC13B4BF}" type="parTrans" cxnId="{0821B165-107A-4E51-A8D0-CAC4437FA1BA}">
      <dgm:prSet/>
      <dgm:spPr/>
      <dgm:t>
        <a:bodyPr/>
        <a:lstStyle/>
        <a:p>
          <a:endParaRPr lang="en-CA" sz="2200" i="1"/>
        </a:p>
      </dgm:t>
    </dgm:pt>
    <dgm:pt modelId="{91F96188-F307-41EA-8B26-E41B79A7F91B}" type="sibTrans" cxnId="{0821B165-107A-4E51-A8D0-CAC4437FA1BA}">
      <dgm:prSet/>
      <dgm:spPr/>
      <dgm:t>
        <a:bodyPr/>
        <a:lstStyle/>
        <a:p>
          <a:endParaRPr lang="en-CA" i="1"/>
        </a:p>
      </dgm:t>
    </dgm:pt>
    <dgm:pt modelId="{F3B1EBE5-84A2-4896-BFFF-63F787F6BBA4}">
      <dgm:prSet phldrT="[Text]"/>
      <dgm:spPr/>
      <dgm:t>
        <a:bodyPr/>
        <a:lstStyle/>
        <a:p>
          <a:pPr>
            <a:lnSpc>
              <a:spcPct val="100000"/>
            </a:lnSpc>
          </a:pPr>
          <a:r>
            <a:rPr lang="en-CA" b="1" dirty="0"/>
            <a:t>Wicked Problem Dimensions</a:t>
          </a:r>
          <a:endParaRPr lang="en-CA" i="1" dirty="0"/>
        </a:p>
      </dgm:t>
    </dgm:pt>
    <dgm:pt modelId="{77273284-0661-4D5A-A503-68BFE90DFB0C}" type="parTrans" cxnId="{9BE47038-5E47-4DDB-A8EE-E813AE74D0D4}">
      <dgm:prSet/>
      <dgm:spPr/>
      <dgm:t>
        <a:bodyPr/>
        <a:lstStyle/>
        <a:p>
          <a:endParaRPr lang="en-CA" sz="2200" i="1"/>
        </a:p>
      </dgm:t>
    </dgm:pt>
    <dgm:pt modelId="{0F20357D-7F00-4BFC-9734-B42C0D9BFF24}" type="sibTrans" cxnId="{9BE47038-5E47-4DDB-A8EE-E813AE74D0D4}">
      <dgm:prSet/>
      <dgm:spPr/>
      <dgm:t>
        <a:bodyPr/>
        <a:lstStyle/>
        <a:p>
          <a:endParaRPr lang="en-CA" i="1"/>
        </a:p>
      </dgm:t>
    </dgm:pt>
    <dgm:pt modelId="{7FA00466-A556-4390-88F6-D1B135E84A2B}" type="pres">
      <dgm:prSet presAssocID="{433E8A26-A9E4-477B-9DF5-9B32A7D276CE}" presName="root" presStyleCnt="0">
        <dgm:presLayoutVars>
          <dgm:dir/>
          <dgm:resizeHandles val="exact"/>
        </dgm:presLayoutVars>
      </dgm:prSet>
      <dgm:spPr/>
    </dgm:pt>
    <dgm:pt modelId="{0358DC9C-0021-4C76-9F17-CF96989E8BD7}" type="pres">
      <dgm:prSet presAssocID="{AE7F9F6C-8069-4F91-877B-E037C849E7FC}" presName="compNode" presStyleCnt="0"/>
      <dgm:spPr/>
    </dgm:pt>
    <dgm:pt modelId="{1BFCEE57-4B3C-4A3B-92B6-3665A9ECB939}" type="pres">
      <dgm:prSet presAssocID="{AE7F9F6C-8069-4F91-877B-E037C849E7FC}" presName="bgRect" presStyleLbl="bgShp" presStyleIdx="0" presStyleCnt="3"/>
      <dgm:spPr/>
    </dgm:pt>
    <dgm:pt modelId="{340FB432-B150-4C12-A52F-98875A3374FB}" type="pres">
      <dgm:prSet presAssocID="{AE7F9F6C-8069-4F91-877B-E037C849E7FC}"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ead with Gears"/>
        </a:ext>
      </dgm:extLst>
    </dgm:pt>
    <dgm:pt modelId="{B3FFEFC2-433D-4C3D-8ED5-B92F872947FF}" type="pres">
      <dgm:prSet presAssocID="{AE7F9F6C-8069-4F91-877B-E037C849E7FC}" presName="spaceRect" presStyleCnt="0"/>
      <dgm:spPr/>
    </dgm:pt>
    <dgm:pt modelId="{93B87A0D-53BE-47B5-A4FE-E36708F6480C}" type="pres">
      <dgm:prSet presAssocID="{AE7F9F6C-8069-4F91-877B-E037C849E7FC}" presName="parTx" presStyleLbl="revTx" presStyleIdx="0" presStyleCnt="3">
        <dgm:presLayoutVars>
          <dgm:chMax val="0"/>
          <dgm:chPref val="0"/>
        </dgm:presLayoutVars>
      </dgm:prSet>
      <dgm:spPr/>
    </dgm:pt>
    <dgm:pt modelId="{ACC3C7CF-ABBC-4631-8168-669EF02F29FC}" type="pres">
      <dgm:prSet presAssocID="{FB036B0B-98C4-4333-9B03-CB6E865A72AA}" presName="sibTrans" presStyleCnt="0"/>
      <dgm:spPr/>
    </dgm:pt>
    <dgm:pt modelId="{98CDEA59-137A-432A-AE9A-3326EEA7BB10}" type="pres">
      <dgm:prSet presAssocID="{F234465C-9186-4B17-A142-B8DB07B2D29A}" presName="compNode" presStyleCnt="0"/>
      <dgm:spPr/>
    </dgm:pt>
    <dgm:pt modelId="{2EAB84E3-FE6C-4880-AF99-E395442E1E1E}" type="pres">
      <dgm:prSet presAssocID="{F234465C-9186-4B17-A142-B8DB07B2D29A}" presName="bgRect" presStyleLbl="bgShp" presStyleIdx="1" presStyleCnt="3"/>
      <dgm:spPr/>
    </dgm:pt>
    <dgm:pt modelId="{74D719C4-18A4-4BEA-8114-7477EC899B62}" type="pres">
      <dgm:prSet presAssocID="{F234465C-9186-4B17-A142-B8DB07B2D29A}"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5FE6739C-41C6-4457-B804-1E2CA404C25F}" type="pres">
      <dgm:prSet presAssocID="{F234465C-9186-4B17-A142-B8DB07B2D29A}" presName="spaceRect" presStyleCnt="0"/>
      <dgm:spPr/>
    </dgm:pt>
    <dgm:pt modelId="{E1208E96-2237-4D88-8075-90BBBE0B8653}" type="pres">
      <dgm:prSet presAssocID="{F234465C-9186-4B17-A142-B8DB07B2D29A}" presName="parTx" presStyleLbl="revTx" presStyleIdx="1" presStyleCnt="3">
        <dgm:presLayoutVars>
          <dgm:chMax val="0"/>
          <dgm:chPref val="0"/>
        </dgm:presLayoutVars>
      </dgm:prSet>
      <dgm:spPr/>
    </dgm:pt>
    <dgm:pt modelId="{23FDC8D3-C720-42D2-8638-B2DFA6136913}" type="pres">
      <dgm:prSet presAssocID="{91F96188-F307-41EA-8B26-E41B79A7F91B}" presName="sibTrans" presStyleCnt="0"/>
      <dgm:spPr/>
    </dgm:pt>
    <dgm:pt modelId="{162EA51B-8948-4747-BFA4-A345C830C538}" type="pres">
      <dgm:prSet presAssocID="{F3B1EBE5-84A2-4896-BFFF-63F787F6BBA4}" presName="compNode" presStyleCnt="0"/>
      <dgm:spPr/>
    </dgm:pt>
    <dgm:pt modelId="{2397CFB9-A583-4421-961D-78DFA99F3FA5}" type="pres">
      <dgm:prSet presAssocID="{F3B1EBE5-84A2-4896-BFFF-63F787F6BBA4}" presName="bgRect" presStyleLbl="bgShp" presStyleIdx="2" presStyleCnt="3"/>
      <dgm:spPr/>
    </dgm:pt>
    <dgm:pt modelId="{5DEF8D05-B425-4462-8B22-A0AE8077C432}" type="pres">
      <dgm:prSet presAssocID="{F3B1EBE5-84A2-4896-BFFF-63F787F6BBA4}"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ocument"/>
        </a:ext>
      </dgm:extLst>
    </dgm:pt>
    <dgm:pt modelId="{6DF3988A-FA07-46B2-B9CE-CC821466356F}" type="pres">
      <dgm:prSet presAssocID="{F3B1EBE5-84A2-4896-BFFF-63F787F6BBA4}" presName="spaceRect" presStyleCnt="0"/>
      <dgm:spPr/>
    </dgm:pt>
    <dgm:pt modelId="{09CDF642-4535-4F93-99DD-E0B782C8C829}" type="pres">
      <dgm:prSet presAssocID="{F3B1EBE5-84A2-4896-BFFF-63F787F6BBA4}" presName="parTx" presStyleLbl="revTx" presStyleIdx="2" presStyleCnt="3">
        <dgm:presLayoutVars>
          <dgm:chMax val="0"/>
          <dgm:chPref val="0"/>
        </dgm:presLayoutVars>
      </dgm:prSet>
      <dgm:spPr/>
    </dgm:pt>
  </dgm:ptLst>
  <dgm:cxnLst>
    <dgm:cxn modelId="{9BE47038-5E47-4DDB-A8EE-E813AE74D0D4}" srcId="{433E8A26-A9E4-477B-9DF5-9B32A7D276CE}" destId="{F3B1EBE5-84A2-4896-BFFF-63F787F6BBA4}" srcOrd="2" destOrd="0" parTransId="{77273284-0661-4D5A-A503-68BFE90DFB0C}" sibTransId="{0F20357D-7F00-4BFC-9734-B42C0D9BFF24}"/>
    <dgm:cxn modelId="{35BF1A45-0EDB-48FD-AAF5-D118441343F7}" srcId="{433E8A26-A9E4-477B-9DF5-9B32A7D276CE}" destId="{AE7F9F6C-8069-4F91-877B-E037C849E7FC}" srcOrd="0" destOrd="0" parTransId="{78702B98-0320-4BF7-96FA-E26002D681B6}" sibTransId="{FB036B0B-98C4-4333-9B03-CB6E865A72AA}"/>
    <dgm:cxn modelId="{0821B165-107A-4E51-A8D0-CAC4437FA1BA}" srcId="{433E8A26-A9E4-477B-9DF5-9B32A7D276CE}" destId="{F234465C-9186-4B17-A142-B8DB07B2D29A}" srcOrd="1" destOrd="0" parTransId="{07436562-85D5-47B5-A13B-BD06FC13B4BF}" sibTransId="{91F96188-F307-41EA-8B26-E41B79A7F91B}"/>
    <dgm:cxn modelId="{A1063E94-02B8-4F54-9E0C-4483D386F260}" type="presOf" srcId="{F3B1EBE5-84A2-4896-BFFF-63F787F6BBA4}" destId="{09CDF642-4535-4F93-99DD-E0B782C8C829}" srcOrd="0" destOrd="0" presId="urn:microsoft.com/office/officeart/2018/2/layout/IconVerticalSolidList"/>
    <dgm:cxn modelId="{BB3FB7BC-07F9-4AAF-AD52-DF129C0DF38C}" type="presOf" srcId="{AE7F9F6C-8069-4F91-877B-E037C849E7FC}" destId="{93B87A0D-53BE-47B5-A4FE-E36708F6480C}" srcOrd="0" destOrd="0" presId="urn:microsoft.com/office/officeart/2018/2/layout/IconVerticalSolidList"/>
    <dgm:cxn modelId="{9747E7C0-0B67-4764-923A-10E4F33C6037}" type="presOf" srcId="{433E8A26-A9E4-477B-9DF5-9B32A7D276CE}" destId="{7FA00466-A556-4390-88F6-D1B135E84A2B}" srcOrd="0" destOrd="0" presId="urn:microsoft.com/office/officeart/2018/2/layout/IconVerticalSolidList"/>
    <dgm:cxn modelId="{6A0E1FC1-FB6B-46C0-BC1A-5426D9D91D9C}" type="presOf" srcId="{F234465C-9186-4B17-A142-B8DB07B2D29A}" destId="{E1208E96-2237-4D88-8075-90BBBE0B8653}" srcOrd="0" destOrd="0" presId="urn:microsoft.com/office/officeart/2018/2/layout/IconVerticalSolidList"/>
    <dgm:cxn modelId="{48F3F67C-B32D-4434-9AD0-D483D109A65D}" type="presParOf" srcId="{7FA00466-A556-4390-88F6-D1B135E84A2B}" destId="{0358DC9C-0021-4C76-9F17-CF96989E8BD7}" srcOrd="0" destOrd="0" presId="urn:microsoft.com/office/officeart/2018/2/layout/IconVerticalSolidList"/>
    <dgm:cxn modelId="{BADA7588-1F2A-4FA2-83EC-3C3F623EAA4F}" type="presParOf" srcId="{0358DC9C-0021-4C76-9F17-CF96989E8BD7}" destId="{1BFCEE57-4B3C-4A3B-92B6-3665A9ECB939}" srcOrd="0" destOrd="0" presId="urn:microsoft.com/office/officeart/2018/2/layout/IconVerticalSolidList"/>
    <dgm:cxn modelId="{43237861-BDF5-4CA7-AE37-AA285E6649C5}" type="presParOf" srcId="{0358DC9C-0021-4C76-9F17-CF96989E8BD7}" destId="{340FB432-B150-4C12-A52F-98875A3374FB}" srcOrd="1" destOrd="0" presId="urn:microsoft.com/office/officeart/2018/2/layout/IconVerticalSolidList"/>
    <dgm:cxn modelId="{F30AF8E1-4928-4A60-9745-3F6EF6819A10}" type="presParOf" srcId="{0358DC9C-0021-4C76-9F17-CF96989E8BD7}" destId="{B3FFEFC2-433D-4C3D-8ED5-B92F872947FF}" srcOrd="2" destOrd="0" presId="urn:microsoft.com/office/officeart/2018/2/layout/IconVerticalSolidList"/>
    <dgm:cxn modelId="{F9B6A17E-37F0-43D6-AB12-115321536269}" type="presParOf" srcId="{0358DC9C-0021-4C76-9F17-CF96989E8BD7}" destId="{93B87A0D-53BE-47B5-A4FE-E36708F6480C}" srcOrd="3" destOrd="0" presId="urn:microsoft.com/office/officeart/2018/2/layout/IconVerticalSolidList"/>
    <dgm:cxn modelId="{9D4B690A-783B-428D-AD23-27F78E82FFA7}" type="presParOf" srcId="{7FA00466-A556-4390-88F6-D1B135E84A2B}" destId="{ACC3C7CF-ABBC-4631-8168-669EF02F29FC}" srcOrd="1" destOrd="0" presId="urn:microsoft.com/office/officeart/2018/2/layout/IconVerticalSolidList"/>
    <dgm:cxn modelId="{BF3C7DBE-E67A-464E-8C6A-22F9CB091F23}" type="presParOf" srcId="{7FA00466-A556-4390-88F6-D1B135E84A2B}" destId="{98CDEA59-137A-432A-AE9A-3326EEA7BB10}" srcOrd="2" destOrd="0" presId="urn:microsoft.com/office/officeart/2018/2/layout/IconVerticalSolidList"/>
    <dgm:cxn modelId="{041CAD27-E98D-4028-ABBB-682041596027}" type="presParOf" srcId="{98CDEA59-137A-432A-AE9A-3326EEA7BB10}" destId="{2EAB84E3-FE6C-4880-AF99-E395442E1E1E}" srcOrd="0" destOrd="0" presId="urn:microsoft.com/office/officeart/2018/2/layout/IconVerticalSolidList"/>
    <dgm:cxn modelId="{9A7F3DA8-00F7-478B-9DF1-82E8E9C3D81D}" type="presParOf" srcId="{98CDEA59-137A-432A-AE9A-3326EEA7BB10}" destId="{74D719C4-18A4-4BEA-8114-7477EC899B62}" srcOrd="1" destOrd="0" presId="urn:microsoft.com/office/officeart/2018/2/layout/IconVerticalSolidList"/>
    <dgm:cxn modelId="{570E871E-6C8C-4102-8B0A-77F6DF2E19D6}" type="presParOf" srcId="{98CDEA59-137A-432A-AE9A-3326EEA7BB10}" destId="{5FE6739C-41C6-4457-B804-1E2CA404C25F}" srcOrd="2" destOrd="0" presId="urn:microsoft.com/office/officeart/2018/2/layout/IconVerticalSolidList"/>
    <dgm:cxn modelId="{C93C5B2A-1524-4A3C-96EF-1FE607DCF07B}" type="presParOf" srcId="{98CDEA59-137A-432A-AE9A-3326EEA7BB10}" destId="{E1208E96-2237-4D88-8075-90BBBE0B8653}" srcOrd="3" destOrd="0" presId="urn:microsoft.com/office/officeart/2018/2/layout/IconVerticalSolidList"/>
    <dgm:cxn modelId="{9D42BD12-9E44-4607-9CB6-E7A5F4A4E17C}" type="presParOf" srcId="{7FA00466-A556-4390-88F6-D1B135E84A2B}" destId="{23FDC8D3-C720-42D2-8638-B2DFA6136913}" srcOrd="3" destOrd="0" presId="urn:microsoft.com/office/officeart/2018/2/layout/IconVerticalSolidList"/>
    <dgm:cxn modelId="{509950A3-90AF-4DCE-82F2-FF08362BB4CA}" type="presParOf" srcId="{7FA00466-A556-4390-88F6-D1B135E84A2B}" destId="{162EA51B-8948-4747-BFA4-A345C830C538}" srcOrd="4" destOrd="0" presId="urn:microsoft.com/office/officeart/2018/2/layout/IconVerticalSolidList"/>
    <dgm:cxn modelId="{8B4DB7E5-02C5-42A9-9528-D4FCDFAED8A3}" type="presParOf" srcId="{162EA51B-8948-4747-BFA4-A345C830C538}" destId="{2397CFB9-A583-4421-961D-78DFA99F3FA5}" srcOrd="0" destOrd="0" presId="urn:microsoft.com/office/officeart/2018/2/layout/IconVerticalSolidList"/>
    <dgm:cxn modelId="{B489697D-5D2E-426F-81F6-1984FD6B2094}" type="presParOf" srcId="{162EA51B-8948-4747-BFA4-A345C830C538}" destId="{5DEF8D05-B425-4462-8B22-A0AE8077C432}" srcOrd="1" destOrd="0" presId="urn:microsoft.com/office/officeart/2018/2/layout/IconVerticalSolidList"/>
    <dgm:cxn modelId="{8F0EE2A8-CB30-498A-AA4C-31C6164ADE38}" type="presParOf" srcId="{162EA51B-8948-4747-BFA4-A345C830C538}" destId="{6DF3988A-FA07-46B2-B9CE-CC821466356F}" srcOrd="2" destOrd="0" presId="urn:microsoft.com/office/officeart/2018/2/layout/IconVerticalSolidList"/>
    <dgm:cxn modelId="{3BCF83B3-2AC9-4788-A6A5-0E65ED17A7A5}" type="presParOf" srcId="{162EA51B-8948-4747-BFA4-A345C830C538}" destId="{09CDF642-4535-4F93-99DD-E0B782C8C82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3E8A26-A9E4-477B-9DF5-9B32A7D276CE}" type="doc">
      <dgm:prSet loTypeId="urn:microsoft.com/office/officeart/2005/8/layout/vList4" loCatId="list" qsTypeId="urn:microsoft.com/office/officeart/2005/8/quickstyle/simple1" qsCatId="simple" csTypeId="urn:microsoft.com/office/officeart/2005/8/colors/accent0_1" csCatId="mainScheme" phldr="1"/>
      <dgm:spPr/>
      <dgm:t>
        <a:bodyPr/>
        <a:lstStyle/>
        <a:p>
          <a:endParaRPr lang="en-CA"/>
        </a:p>
      </dgm:t>
    </dgm:pt>
    <dgm:pt modelId="{AE7F9F6C-8069-4F91-877B-E037C849E7FC}">
      <dgm:prSet phldrT="[Text]"/>
      <dgm:spPr/>
      <dgm:t>
        <a:bodyPr/>
        <a:lstStyle/>
        <a:p>
          <a:r>
            <a:rPr lang="en-US" b="0" i="1" dirty="0">
              <a:solidFill>
                <a:schemeClr val="tx1"/>
              </a:solidFill>
              <a:latin typeface="+mn-lt"/>
              <a:ea typeface="+mn-ea"/>
              <a:cs typeface="+mn-cs"/>
            </a:rPr>
            <a:t>Gap 1: </a:t>
          </a:r>
          <a:r>
            <a:rPr lang="en-CA" b="0" i="1" dirty="0"/>
            <a:t>Limited Integration of Ecopedagogy with Sustainable Development</a:t>
          </a:r>
        </a:p>
      </dgm:t>
    </dgm:pt>
    <dgm:pt modelId="{78702B98-0320-4BF7-96FA-E26002D681B6}" type="parTrans" cxnId="{35BF1A45-0EDB-48FD-AAF5-D118441343F7}">
      <dgm:prSet/>
      <dgm:spPr/>
      <dgm:t>
        <a:bodyPr/>
        <a:lstStyle/>
        <a:p>
          <a:endParaRPr lang="en-CA" b="0" i="1"/>
        </a:p>
      </dgm:t>
    </dgm:pt>
    <dgm:pt modelId="{FB036B0B-98C4-4333-9B03-CB6E865A72AA}" type="sibTrans" cxnId="{35BF1A45-0EDB-48FD-AAF5-D118441343F7}">
      <dgm:prSet/>
      <dgm:spPr/>
      <dgm:t>
        <a:bodyPr/>
        <a:lstStyle/>
        <a:p>
          <a:endParaRPr lang="en-CA" b="0" i="1"/>
        </a:p>
      </dgm:t>
    </dgm:pt>
    <dgm:pt modelId="{F234465C-9186-4B17-A142-B8DB07B2D29A}">
      <dgm:prSet phldrT="[Text]"/>
      <dgm:spPr/>
      <dgm:t>
        <a:bodyPr/>
        <a:lstStyle/>
        <a:p>
          <a:r>
            <a:rPr lang="en-CA" b="0" i="1" dirty="0">
              <a:solidFill>
                <a:schemeClr val="tx1"/>
              </a:solidFill>
              <a:latin typeface="+mn-lt"/>
              <a:ea typeface="+mn-ea"/>
              <a:cs typeface="+mn-cs"/>
            </a:rPr>
            <a:t>Gap 2: </a:t>
          </a:r>
          <a:r>
            <a:rPr lang="en-CA" b="0" i="1" dirty="0"/>
            <a:t>Need for Critical Challenge to Neoliberal Educational Methods in Sustainability</a:t>
          </a:r>
        </a:p>
      </dgm:t>
    </dgm:pt>
    <dgm:pt modelId="{07436562-85D5-47B5-A13B-BD06FC13B4BF}" type="parTrans" cxnId="{0821B165-107A-4E51-A8D0-CAC4437FA1BA}">
      <dgm:prSet/>
      <dgm:spPr/>
      <dgm:t>
        <a:bodyPr/>
        <a:lstStyle/>
        <a:p>
          <a:endParaRPr lang="en-CA" b="0" i="1"/>
        </a:p>
      </dgm:t>
    </dgm:pt>
    <dgm:pt modelId="{91F96188-F307-41EA-8B26-E41B79A7F91B}" type="sibTrans" cxnId="{0821B165-107A-4E51-A8D0-CAC4437FA1BA}">
      <dgm:prSet/>
      <dgm:spPr/>
      <dgm:t>
        <a:bodyPr/>
        <a:lstStyle/>
        <a:p>
          <a:endParaRPr lang="en-CA" b="0" i="1"/>
        </a:p>
      </dgm:t>
    </dgm:pt>
    <dgm:pt modelId="{3FD16801-7A1D-4620-9D6D-50E05371D85E}">
      <dgm:prSet phldrT="[Text]"/>
      <dgm:spPr/>
      <dgm:t>
        <a:bodyPr/>
        <a:lstStyle/>
        <a:p>
          <a:r>
            <a:rPr lang="en-US" b="0" i="1" dirty="0">
              <a:solidFill>
                <a:schemeClr val="tx1"/>
              </a:solidFill>
              <a:latin typeface="+mn-lt"/>
              <a:ea typeface="+mn-ea"/>
              <a:cs typeface="+mn-cs"/>
            </a:rPr>
            <a:t>Gap 3: </a:t>
          </a:r>
          <a:r>
            <a:rPr lang="en-CA" b="0" i="1" dirty="0"/>
            <a:t>Insufficient Research Linking Local Waste Management Practices to Global Frameworks</a:t>
          </a:r>
        </a:p>
      </dgm:t>
    </dgm:pt>
    <dgm:pt modelId="{9F073B3E-D039-4293-B6AD-4723156F30D4}" type="parTrans" cxnId="{637B018B-C175-4030-A3CD-851BB4407148}">
      <dgm:prSet/>
      <dgm:spPr/>
      <dgm:t>
        <a:bodyPr/>
        <a:lstStyle/>
        <a:p>
          <a:endParaRPr lang="en-CA" b="0" i="1"/>
        </a:p>
      </dgm:t>
    </dgm:pt>
    <dgm:pt modelId="{141CEF2A-FAB6-4D70-B8A1-91A3F38B8BE0}" type="sibTrans" cxnId="{637B018B-C175-4030-A3CD-851BB4407148}">
      <dgm:prSet/>
      <dgm:spPr/>
      <dgm:t>
        <a:bodyPr/>
        <a:lstStyle/>
        <a:p>
          <a:endParaRPr lang="en-CA" b="0" i="1"/>
        </a:p>
      </dgm:t>
    </dgm:pt>
    <dgm:pt modelId="{0ABB3A29-E60A-4CA7-B4DD-BA8E0AA06957}" type="pres">
      <dgm:prSet presAssocID="{433E8A26-A9E4-477B-9DF5-9B32A7D276CE}" presName="linear" presStyleCnt="0">
        <dgm:presLayoutVars>
          <dgm:dir/>
          <dgm:resizeHandles val="exact"/>
        </dgm:presLayoutVars>
      </dgm:prSet>
      <dgm:spPr/>
    </dgm:pt>
    <dgm:pt modelId="{41C39782-C40F-4D55-8E0D-ECE1D6255483}" type="pres">
      <dgm:prSet presAssocID="{AE7F9F6C-8069-4F91-877B-E037C849E7FC}" presName="comp" presStyleCnt="0"/>
      <dgm:spPr/>
    </dgm:pt>
    <dgm:pt modelId="{40047043-E57A-4BD3-9D48-28574F4DD982}" type="pres">
      <dgm:prSet presAssocID="{AE7F9F6C-8069-4F91-877B-E037C849E7FC}" presName="box" presStyleLbl="node1" presStyleIdx="0" presStyleCnt="3"/>
      <dgm:spPr/>
    </dgm:pt>
    <dgm:pt modelId="{054FE019-F0E2-4C66-AC3E-A6A7FC060CB2}" type="pres">
      <dgm:prSet presAssocID="{AE7F9F6C-8069-4F91-877B-E037C849E7FC}" presName="img" presStyleLbl="fgImgPlace1" presStyleIdx="0" presStyleCnt="3"/>
      <dgm:spPr>
        <a:blipFill>
          <a:blip xmlns:r="http://schemas.openxmlformats.org/officeDocument/2006/relationships" r:embed="rId1"/>
          <a:srcRect/>
          <a:stretch>
            <a:fillRect t="-8000" b="-8000"/>
          </a:stretch>
        </a:blipFill>
      </dgm:spPr>
    </dgm:pt>
    <dgm:pt modelId="{AE0A174B-91E3-4329-A525-0E08A732D6FC}" type="pres">
      <dgm:prSet presAssocID="{AE7F9F6C-8069-4F91-877B-E037C849E7FC}" presName="text" presStyleLbl="node1" presStyleIdx="0" presStyleCnt="3">
        <dgm:presLayoutVars>
          <dgm:bulletEnabled val="1"/>
        </dgm:presLayoutVars>
      </dgm:prSet>
      <dgm:spPr/>
    </dgm:pt>
    <dgm:pt modelId="{B9F6D546-086C-49BC-9C36-1F72CFCED6CA}" type="pres">
      <dgm:prSet presAssocID="{FB036B0B-98C4-4333-9B03-CB6E865A72AA}" presName="spacer" presStyleCnt="0"/>
      <dgm:spPr/>
    </dgm:pt>
    <dgm:pt modelId="{4820B4BD-006D-403D-B7CE-8EDFCE025F5D}" type="pres">
      <dgm:prSet presAssocID="{F234465C-9186-4B17-A142-B8DB07B2D29A}" presName="comp" presStyleCnt="0"/>
      <dgm:spPr/>
    </dgm:pt>
    <dgm:pt modelId="{40D65179-F87A-467F-A622-868DB9077CF9}" type="pres">
      <dgm:prSet presAssocID="{F234465C-9186-4B17-A142-B8DB07B2D29A}" presName="box" presStyleLbl="node1" presStyleIdx="1" presStyleCnt="3"/>
      <dgm:spPr/>
    </dgm:pt>
    <dgm:pt modelId="{111DA8F3-33E3-4F3E-8ABA-E3A62337445A}" type="pres">
      <dgm:prSet presAssocID="{F234465C-9186-4B17-A142-B8DB07B2D29A}" presName="img" presStyleLbl="fgImgPlace1" presStyleIdx="1" presStyleCnt="3"/>
      <dgm:spPr>
        <a:blipFill>
          <a:blip xmlns:r="http://schemas.openxmlformats.org/officeDocument/2006/relationships" r:embed="rId2"/>
          <a:srcRect/>
          <a:stretch>
            <a:fillRect t="-14000" b="-14000"/>
          </a:stretch>
        </a:blipFill>
      </dgm:spPr>
    </dgm:pt>
    <dgm:pt modelId="{477730AC-1163-44E6-8B0D-F54B9232917C}" type="pres">
      <dgm:prSet presAssocID="{F234465C-9186-4B17-A142-B8DB07B2D29A}" presName="text" presStyleLbl="node1" presStyleIdx="1" presStyleCnt="3">
        <dgm:presLayoutVars>
          <dgm:bulletEnabled val="1"/>
        </dgm:presLayoutVars>
      </dgm:prSet>
      <dgm:spPr/>
    </dgm:pt>
    <dgm:pt modelId="{98DB19E5-8759-445F-8D1D-2EF52625C7F8}" type="pres">
      <dgm:prSet presAssocID="{91F96188-F307-41EA-8B26-E41B79A7F91B}" presName="spacer" presStyleCnt="0"/>
      <dgm:spPr/>
    </dgm:pt>
    <dgm:pt modelId="{BB11EA78-9FC7-42E8-8010-514B4454FCEA}" type="pres">
      <dgm:prSet presAssocID="{3FD16801-7A1D-4620-9D6D-50E05371D85E}" presName="comp" presStyleCnt="0"/>
      <dgm:spPr/>
    </dgm:pt>
    <dgm:pt modelId="{913588D3-136A-4743-9F07-167E78A39A1A}" type="pres">
      <dgm:prSet presAssocID="{3FD16801-7A1D-4620-9D6D-50E05371D85E}" presName="box" presStyleLbl="node1" presStyleIdx="2" presStyleCnt="3"/>
      <dgm:spPr/>
    </dgm:pt>
    <dgm:pt modelId="{0C1531AB-4328-4422-ABCF-2E45F9906F55}" type="pres">
      <dgm:prSet presAssocID="{3FD16801-7A1D-4620-9D6D-50E05371D85E}" presName="img" presStyleLbl="fgImgPlace1" presStyleIdx="2" presStyleCnt="3"/>
      <dgm:spPr>
        <a:blipFill>
          <a:blip xmlns:r="http://schemas.openxmlformats.org/officeDocument/2006/relationships" r:embed="rId3"/>
          <a:srcRect/>
          <a:stretch>
            <a:fillRect t="-12000" b="-12000"/>
          </a:stretch>
        </a:blipFill>
      </dgm:spPr>
    </dgm:pt>
    <dgm:pt modelId="{F8761471-219E-43CC-BE59-C5BA3CF02AE3}" type="pres">
      <dgm:prSet presAssocID="{3FD16801-7A1D-4620-9D6D-50E05371D85E}" presName="text" presStyleLbl="node1" presStyleIdx="2" presStyleCnt="3">
        <dgm:presLayoutVars>
          <dgm:bulletEnabled val="1"/>
        </dgm:presLayoutVars>
      </dgm:prSet>
      <dgm:spPr/>
    </dgm:pt>
  </dgm:ptLst>
  <dgm:cxnLst>
    <dgm:cxn modelId="{2BFA7B00-B139-42B8-AF91-815888022F12}" type="presOf" srcId="{433E8A26-A9E4-477B-9DF5-9B32A7D276CE}" destId="{0ABB3A29-E60A-4CA7-B4DD-BA8E0AA06957}" srcOrd="0" destOrd="0" presId="urn:microsoft.com/office/officeart/2005/8/layout/vList4"/>
    <dgm:cxn modelId="{35BF1A45-0EDB-48FD-AAF5-D118441343F7}" srcId="{433E8A26-A9E4-477B-9DF5-9B32A7D276CE}" destId="{AE7F9F6C-8069-4F91-877B-E037C849E7FC}" srcOrd="0" destOrd="0" parTransId="{78702B98-0320-4BF7-96FA-E26002D681B6}" sibTransId="{FB036B0B-98C4-4333-9B03-CB6E865A72AA}"/>
    <dgm:cxn modelId="{0821B165-107A-4E51-A8D0-CAC4437FA1BA}" srcId="{433E8A26-A9E4-477B-9DF5-9B32A7D276CE}" destId="{F234465C-9186-4B17-A142-B8DB07B2D29A}" srcOrd="1" destOrd="0" parTransId="{07436562-85D5-47B5-A13B-BD06FC13B4BF}" sibTransId="{91F96188-F307-41EA-8B26-E41B79A7F91B}"/>
    <dgm:cxn modelId="{C176584E-C53F-408D-ABE8-CAC82D3AA74B}" type="presOf" srcId="{AE7F9F6C-8069-4F91-877B-E037C849E7FC}" destId="{AE0A174B-91E3-4329-A525-0E08A732D6FC}" srcOrd="1" destOrd="0" presId="urn:microsoft.com/office/officeart/2005/8/layout/vList4"/>
    <dgm:cxn modelId="{637B018B-C175-4030-A3CD-851BB4407148}" srcId="{433E8A26-A9E4-477B-9DF5-9B32A7D276CE}" destId="{3FD16801-7A1D-4620-9D6D-50E05371D85E}" srcOrd="2" destOrd="0" parTransId="{9F073B3E-D039-4293-B6AD-4723156F30D4}" sibTransId="{141CEF2A-FAB6-4D70-B8A1-91A3F38B8BE0}"/>
    <dgm:cxn modelId="{5603EE9A-7CF3-4A3E-BBBA-2A9AA4606672}" type="presOf" srcId="{3FD16801-7A1D-4620-9D6D-50E05371D85E}" destId="{913588D3-136A-4743-9F07-167E78A39A1A}" srcOrd="0" destOrd="0" presId="urn:microsoft.com/office/officeart/2005/8/layout/vList4"/>
    <dgm:cxn modelId="{A35F97A6-4973-4A86-9ACA-F2C7BBDEBC41}" type="presOf" srcId="{AE7F9F6C-8069-4F91-877B-E037C849E7FC}" destId="{40047043-E57A-4BD3-9D48-28574F4DD982}" srcOrd="0" destOrd="0" presId="urn:microsoft.com/office/officeart/2005/8/layout/vList4"/>
    <dgm:cxn modelId="{35366CCF-2B6B-4B6F-9DCC-637C201910D0}" type="presOf" srcId="{3FD16801-7A1D-4620-9D6D-50E05371D85E}" destId="{F8761471-219E-43CC-BE59-C5BA3CF02AE3}" srcOrd="1" destOrd="0" presId="urn:microsoft.com/office/officeart/2005/8/layout/vList4"/>
    <dgm:cxn modelId="{6B6CA2D8-D6E7-4995-9C52-1B3FB69588D3}" type="presOf" srcId="{F234465C-9186-4B17-A142-B8DB07B2D29A}" destId="{40D65179-F87A-467F-A622-868DB9077CF9}" srcOrd="0" destOrd="0" presId="urn:microsoft.com/office/officeart/2005/8/layout/vList4"/>
    <dgm:cxn modelId="{932186EF-4A1B-41A9-8DFF-2F27ADBEC382}" type="presOf" srcId="{F234465C-9186-4B17-A142-B8DB07B2D29A}" destId="{477730AC-1163-44E6-8B0D-F54B9232917C}" srcOrd="1" destOrd="0" presId="urn:microsoft.com/office/officeart/2005/8/layout/vList4"/>
    <dgm:cxn modelId="{8338D313-7503-4D24-AABB-0A91E4AD1952}" type="presParOf" srcId="{0ABB3A29-E60A-4CA7-B4DD-BA8E0AA06957}" destId="{41C39782-C40F-4D55-8E0D-ECE1D6255483}" srcOrd="0" destOrd="0" presId="urn:microsoft.com/office/officeart/2005/8/layout/vList4"/>
    <dgm:cxn modelId="{A14B9954-11EF-4F29-8A18-CDA7388BD2C8}" type="presParOf" srcId="{41C39782-C40F-4D55-8E0D-ECE1D6255483}" destId="{40047043-E57A-4BD3-9D48-28574F4DD982}" srcOrd="0" destOrd="0" presId="urn:microsoft.com/office/officeart/2005/8/layout/vList4"/>
    <dgm:cxn modelId="{699CFE2C-A2E6-4EF9-B49C-58A52843A208}" type="presParOf" srcId="{41C39782-C40F-4D55-8E0D-ECE1D6255483}" destId="{054FE019-F0E2-4C66-AC3E-A6A7FC060CB2}" srcOrd="1" destOrd="0" presId="urn:microsoft.com/office/officeart/2005/8/layout/vList4"/>
    <dgm:cxn modelId="{B0790B71-6EA4-4CB1-A9FE-DFDDF45AEA89}" type="presParOf" srcId="{41C39782-C40F-4D55-8E0D-ECE1D6255483}" destId="{AE0A174B-91E3-4329-A525-0E08A732D6FC}" srcOrd="2" destOrd="0" presId="urn:microsoft.com/office/officeart/2005/8/layout/vList4"/>
    <dgm:cxn modelId="{76D4BF84-70BA-4FBD-8CA2-A3B2DC3AD6DC}" type="presParOf" srcId="{0ABB3A29-E60A-4CA7-B4DD-BA8E0AA06957}" destId="{B9F6D546-086C-49BC-9C36-1F72CFCED6CA}" srcOrd="1" destOrd="0" presId="urn:microsoft.com/office/officeart/2005/8/layout/vList4"/>
    <dgm:cxn modelId="{332028A1-0F92-4790-9ABE-C173050A8A09}" type="presParOf" srcId="{0ABB3A29-E60A-4CA7-B4DD-BA8E0AA06957}" destId="{4820B4BD-006D-403D-B7CE-8EDFCE025F5D}" srcOrd="2" destOrd="0" presId="urn:microsoft.com/office/officeart/2005/8/layout/vList4"/>
    <dgm:cxn modelId="{CB31A40D-832F-4115-AFAC-6AE3D451A577}" type="presParOf" srcId="{4820B4BD-006D-403D-B7CE-8EDFCE025F5D}" destId="{40D65179-F87A-467F-A622-868DB9077CF9}" srcOrd="0" destOrd="0" presId="urn:microsoft.com/office/officeart/2005/8/layout/vList4"/>
    <dgm:cxn modelId="{0DDC55CF-AEB5-48DF-B9E5-7E2E8345D496}" type="presParOf" srcId="{4820B4BD-006D-403D-B7CE-8EDFCE025F5D}" destId="{111DA8F3-33E3-4F3E-8ABA-E3A62337445A}" srcOrd="1" destOrd="0" presId="urn:microsoft.com/office/officeart/2005/8/layout/vList4"/>
    <dgm:cxn modelId="{54F13FCF-C6FF-48B1-A917-0E8B302AB590}" type="presParOf" srcId="{4820B4BD-006D-403D-B7CE-8EDFCE025F5D}" destId="{477730AC-1163-44E6-8B0D-F54B9232917C}" srcOrd="2" destOrd="0" presId="urn:microsoft.com/office/officeart/2005/8/layout/vList4"/>
    <dgm:cxn modelId="{4225CAD8-28EF-4104-A369-6848A35AEB93}" type="presParOf" srcId="{0ABB3A29-E60A-4CA7-B4DD-BA8E0AA06957}" destId="{98DB19E5-8759-445F-8D1D-2EF52625C7F8}" srcOrd="3" destOrd="0" presId="urn:microsoft.com/office/officeart/2005/8/layout/vList4"/>
    <dgm:cxn modelId="{430B33DB-5C43-4878-A973-7322D33C919D}" type="presParOf" srcId="{0ABB3A29-E60A-4CA7-B4DD-BA8E0AA06957}" destId="{BB11EA78-9FC7-42E8-8010-514B4454FCEA}" srcOrd="4" destOrd="0" presId="urn:microsoft.com/office/officeart/2005/8/layout/vList4"/>
    <dgm:cxn modelId="{38597456-4251-4102-AEF9-816330E811E5}" type="presParOf" srcId="{BB11EA78-9FC7-42E8-8010-514B4454FCEA}" destId="{913588D3-136A-4743-9F07-167E78A39A1A}" srcOrd="0" destOrd="0" presId="urn:microsoft.com/office/officeart/2005/8/layout/vList4"/>
    <dgm:cxn modelId="{09F9FB13-A1F6-4B41-A559-AE852D50DC4F}" type="presParOf" srcId="{BB11EA78-9FC7-42E8-8010-514B4454FCEA}" destId="{0C1531AB-4328-4422-ABCF-2E45F9906F55}" srcOrd="1" destOrd="0" presId="urn:microsoft.com/office/officeart/2005/8/layout/vList4"/>
    <dgm:cxn modelId="{9232F7C0-4ABA-4D0F-9D5B-BF1255762994}" type="presParOf" srcId="{BB11EA78-9FC7-42E8-8010-514B4454FCEA}" destId="{F8761471-219E-43CC-BE59-C5BA3CF02AE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71F754F-071E-43E3-AC34-B20AB2FDEE6C}"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CA"/>
        </a:p>
      </dgm:t>
    </dgm:pt>
    <dgm:pt modelId="{3B32A0D7-C386-4073-B6C3-5C467CC56EBE}">
      <dgm:prSet phldrT="[Text]"/>
      <dgm:spPr/>
      <dgm:t>
        <a:bodyPr/>
        <a:lstStyle/>
        <a:p>
          <a:r>
            <a:rPr lang="en-CA" dirty="0"/>
            <a:t>Co-researchers:</a:t>
          </a:r>
        </a:p>
        <a:p>
          <a:r>
            <a:rPr lang="en-CA" dirty="0"/>
            <a:t>UWinnipeg Campus Sustainability Office (4)</a:t>
          </a:r>
        </a:p>
        <a:p>
          <a:r>
            <a:rPr lang="en-CA" dirty="0"/>
            <a:t>(a) Leadership (2)</a:t>
          </a:r>
        </a:p>
        <a:p>
          <a:r>
            <a:rPr lang="en-CA" dirty="0"/>
            <a:t>(b) Ambassador Students (2)</a:t>
          </a:r>
        </a:p>
      </dgm:t>
    </dgm:pt>
    <dgm:pt modelId="{B7A89431-6F43-4BA6-A763-641F1932808D}" type="parTrans" cxnId="{FB02013D-DDA0-48C9-AF68-662E9F5EEEEE}">
      <dgm:prSet/>
      <dgm:spPr/>
      <dgm:t>
        <a:bodyPr/>
        <a:lstStyle/>
        <a:p>
          <a:endParaRPr lang="en-CA"/>
        </a:p>
      </dgm:t>
    </dgm:pt>
    <dgm:pt modelId="{74E5967D-F16E-4EFC-AB44-4F75F7F79EF2}" type="sibTrans" cxnId="{FB02013D-DDA0-48C9-AF68-662E9F5EEEEE}">
      <dgm:prSet/>
      <dgm:spPr/>
      <dgm:t>
        <a:bodyPr/>
        <a:lstStyle/>
        <a:p>
          <a:endParaRPr lang="en-CA"/>
        </a:p>
      </dgm:t>
    </dgm:pt>
    <dgm:pt modelId="{9C88062D-5B70-42A4-81FD-A426C6ADDF02}">
      <dgm:prSet phldrT="[Text]"/>
      <dgm:spPr/>
      <dgm:t>
        <a:bodyPr/>
        <a:lstStyle/>
        <a:p>
          <a:r>
            <a:rPr lang="en-CA" dirty="0"/>
            <a:t>Co-researchers:</a:t>
          </a:r>
        </a:p>
        <a:p>
          <a:r>
            <a:rPr lang="en-CA" dirty="0"/>
            <a:t>Compost Winnipeg (2)</a:t>
          </a:r>
        </a:p>
        <a:p>
          <a:r>
            <a:rPr lang="en-CA" dirty="0"/>
            <a:t>(a) Staff (1)</a:t>
          </a:r>
        </a:p>
        <a:p>
          <a:r>
            <a:rPr lang="en-CA" dirty="0"/>
            <a:t>(b) Driver (1)</a:t>
          </a:r>
        </a:p>
      </dgm:t>
    </dgm:pt>
    <dgm:pt modelId="{6C54FC08-797F-42C4-80E4-348D60C78CA5}" type="parTrans" cxnId="{090858FE-B45B-449D-8503-038D6E2CBAF3}">
      <dgm:prSet/>
      <dgm:spPr/>
      <dgm:t>
        <a:bodyPr/>
        <a:lstStyle/>
        <a:p>
          <a:endParaRPr lang="en-CA"/>
        </a:p>
      </dgm:t>
    </dgm:pt>
    <dgm:pt modelId="{C5F23745-1360-4B51-9073-1D2C07CC3D83}" type="sibTrans" cxnId="{090858FE-B45B-449D-8503-038D6E2CBAF3}">
      <dgm:prSet/>
      <dgm:spPr/>
      <dgm:t>
        <a:bodyPr/>
        <a:lstStyle/>
        <a:p>
          <a:endParaRPr lang="en-CA"/>
        </a:p>
      </dgm:t>
    </dgm:pt>
    <dgm:pt modelId="{17E8E18C-848D-4547-8E0C-C63EC3294116}">
      <dgm:prSet phldrT="[Text]"/>
      <dgm:spPr/>
      <dgm:t>
        <a:bodyPr/>
        <a:lstStyle/>
        <a:p>
          <a:r>
            <a:rPr lang="en-CA" dirty="0"/>
            <a:t>Co-researchers: </a:t>
          </a:r>
        </a:p>
        <a:p>
          <a:r>
            <a:rPr lang="en-CA" dirty="0"/>
            <a:t>City of Winnipeg:</a:t>
          </a:r>
        </a:p>
        <a:p>
          <a:r>
            <a:rPr lang="en-CA" dirty="0"/>
            <a:t>Compost Project Manager (1)</a:t>
          </a:r>
        </a:p>
      </dgm:t>
    </dgm:pt>
    <dgm:pt modelId="{1AA544EF-2F01-422B-84E3-284EAF65D253}" type="parTrans" cxnId="{E196030D-AF98-4722-BD31-AD6488C588D5}">
      <dgm:prSet/>
      <dgm:spPr/>
      <dgm:t>
        <a:bodyPr/>
        <a:lstStyle/>
        <a:p>
          <a:endParaRPr lang="en-CA"/>
        </a:p>
      </dgm:t>
    </dgm:pt>
    <dgm:pt modelId="{85020C30-8C57-4126-B39A-34EF77813E03}" type="sibTrans" cxnId="{E196030D-AF98-4722-BD31-AD6488C588D5}">
      <dgm:prSet/>
      <dgm:spPr/>
      <dgm:t>
        <a:bodyPr/>
        <a:lstStyle/>
        <a:p>
          <a:endParaRPr lang="en-CA"/>
        </a:p>
      </dgm:t>
    </dgm:pt>
    <dgm:pt modelId="{BC3BBA99-6E71-46FB-BEA8-718ECFC5035B}">
      <dgm:prSet/>
      <dgm:spPr/>
      <dgm:t>
        <a:bodyPr/>
        <a:lstStyle/>
        <a:p>
          <a:r>
            <a:rPr lang="en-CA" dirty="0"/>
            <a:t>Principal Investigator (1)</a:t>
          </a:r>
        </a:p>
        <a:p>
          <a:endParaRPr lang="en-CA" dirty="0"/>
        </a:p>
        <a:p>
          <a:r>
            <a:rPr lang="en-CA" dirty="0"/>
            <a:t>Insider within the waste management community</a:t>
          </a:r>
        </a:p>
      </dgm:t>
    </dgm:pt>
    <dgm:pt modelId="{14A58875-5698-4C20-AEA4-3338DDCE2ACF}" type="parTrans" cxnId="{50BD151A-957D-43A2-97AB-19F11D9A9AD2}">
      <dgm:prSet/>
      <dgm:spPr/>
      <dgm:t>
        <a:bodyPr/>
        <a:lstStyle/>
        <a:p>
          <a:endParaRPr lang="en-CA"/>
        </a:p>
      </dgm:t>
    </dgm:pt>
    <dgm:pt modelId="{446746B8-77F3-4902-A77F-6582E4C4B8E3}" type="sibTrans" cxnId="{50BD151A-957D-43A2-97AB-19F11D9A9AD2}">
      <dgm:prSet/>
      <dgm:spPr/>
      <dgm:t>
        <a:bodyPr/>
        <a:lstStyle/>
        <a:p>
          <a:endParaRPr lang="en-CA"/>
        </a:p>
      </dgm:t>
    </dgm:pt>
    <dgm:pt modelId="{905BBCDF-3E69-408C-A3EC-9FC426C87C78}" type="pres">
      <dgm:prSet presAssocID="{571F754F-071E-43E3-AC34-B20AB2FDEE6C}" presName="Name0" presStyleCnt="0">
        <dgm:presLayoutVars>
          <dgm:dir/>
          <dgm:resizeHandles val="exact"/>
        </dgm:presLayoutVars>
      </dgm:prSet>
      <dgm:spPr/>
    </dgm:pt>
    <dgm:pt modelId="{3C5432C0-F14C-4AA2-9A78-A1A2A19D13B9}" type="pres">
      <dgm:prSet presAssocID="{571F754F-071E-43E3-AC34-B20AB2FDEE6C}" presName="bkgdShp" presStyleLbl="alignAccFollowNode1" presStyleIdx="0" presStyleCnt="1" custLinFactNeighborX="-110" custLinFactNeighborY="-16615"/>
      <dgm:spPr/>
    </dgm:pt>
    <dgm:pt modelId="{B036C825-44AE-48FE-AB50-8994AB9BD678}" type="pres">
      <dgm:prSet presAssocID="{571F754F-071E-43E3-AC34-B20AB2FDEE6C}" presName="linComp" presStyleCnt="0"/>
      <dgm:spPr/>
    </dgm:pt>
    <dgm:pt modelId="{9B54759E-06E7-462C-8C12-D1C3D4D0D03F}" type="pres">
      <dgm:prSet presAssocID="{3B32A0D7-C386-4073-B6C3-5C467CC56EBE}" presName="compNode" presStyleCnt="0"/>
      <dgm:spPr/>
    </dgm:pt>
    <dgm:pt modelId="{A9F84671-44CD-4550-9B7A-E410649E7112}" type="pres">
      <dgm:prSet presAssocID="{3B32A0D7-C386-4073-B6C3-5C467CC56EBE}" presName="node" presStyleLbl="node1" presStyleIdx="0" presStyleCnt="4">
        <dgm:presLayoutVars>
          <dgm:bulletEnabled val="1"/>
        </dgm:presLayoutVars>
      </dgm:prSet>
      <dgm:spPr/>
    </dgm:pt>
    <dgm:pt modelId="{6B759CA7-9040-4775-87B4-E681BEB829D2}" type="pres">
      <dgm:prSet presAssocID="{3B32A0D7-C386-4073-B6C3-5C467CC56EBE}" presName="invisiNode" presStyleLbl="node1" presStyleIdx="0" presStyleCnt="4"/>
      <dgm:spPr/>
    </dgm:pt>
    <dgm:pt modelId="{38C838AE-4431-4808-8F64-733F7E643656}" type="pres">
      <dgm:prSet presAssocID="{3B32A0D7-C386-4073-B6C3-5C467CC56EBE}" presName="imagNode" presStyleLbl="fgImgPlace1" presStyleIdx="0" presStyleCnt="4"/>
      <dgm:spPr>
        <a:blipFill>
          <a:blip xmlns:r="http://schemas.openxmlformats.org/officeDocument/2006/relationships" r:embed="rId1"/>
          <a:srcRect/>
          <a:stretch>
            <a:fillRect l="-7000" r="-7000"/>
          </a:stretch>
        </a:blipFill>
      </dgm:spPr>
    </dgm:pt>
    <dgm:pt modelId="{7BD33A98-0AAC-4EC7-8E51-3C509B80AB01}" type="pres">
      <dgm:prSet presAssocID="{74E5967D-F16E-4EFC-AB44-4F75F7F79EF2}" presName="sibTrans" presStyleLbl="sibTrans2D1" presStyleIdx="0" presStyleCnt="0"/>
      <dgm:spPr/>
    </dgm:pt>
    <dgm:pt modelId="{F484BB93-4DFF-450F-8064-08538600A91A}" type="pres">
      <dgm:prSet presAssocID="{9C88062D-5B70-42A4-81FD-A426C6ADDF02}" presName="compNode" presStyleCnt="0"/>
      <dgm:spPr/>
    </dgm:pt>
    <dgm:pt modelId="{933374D1-3531-4C59-92C5-D8542E39EC4A}" type="pres">
      <dgm:prSet presAssocID="{9C88062D-5B70-42A4-81FD-A426C6ADDF02}" presName="node" presStyleLbl="node1" presStyleIdx="1" presStyleCnt="4">
        <dgm:presLayoutVars>
          <dgm:bulletEnabled val="1"/>
        </dgm:presLayoutVars>
      </dgm:prSet>
      <dgm:spPr/>
    </dgm:pt>
    <dgm:pt modelId="{9A6EB947-9525-4FA5-895A-2C5227C8E05C}" type="pres">
      <dgm:prSet presAssocID="{9C88062D-5B70-42A4-81FD-A426C6ADDF02}" presName="invisiNode" presStyleLbl="node1" presStyleIdx="1" presStyleCnt="4"/>
      <dgm:spPr/>
    </dgm:pt>
    <dgm:pt modelId="{6108F9B8-43C4-455A-86C7-C54F1A2EF304}" type="pres">
      <dgm:prSet presAssocID="{9C88062D-5B70-42A4-81FD-A426C6ADDF02}" presName="imagNode" presStyleLbl="fgImgPlace1" presStyleIdx="1" presStyleCnt="4"/>
      <dgm:spPr>
        <a:blipFill>
          <a:blip xmlns:r="http://schemas.openxmlformats.org/officeDocument/2006/relationships" r:embed="rId2"/>
          <a:srcRect/>
          <a:stretch>
            <a:fillRect t="-9000" b="-9000"/>
          </a:stretch>
        </a:blipFill>
      </dgm:spPr>
    </dgm:pt>
    <dgm:pt modelId="{C7DECDF0-898E-408B-8776-DF4616A95B09}" type="pres">
      <dgm:prSet presAssocID="{C5F23745-1360-4B51-9073-1D2C07CC3D83}" presName="sibTrans" presStyleLbl="sibTrans2D1" presStyleIdx="0" presStyleCnt="0"/>
      <dgm:spPr/>
    </dgm:pt>
    <dgm:pt modelId="{7F5ECBB4-406D-4B22-8F9B-BE75F9259194}" type="pres">
      <dgm:prSet presAssocID="{17E8E18C-848D-4547-8E0C-C63EC3294116}" presName="compNode" presStyleCnt="0"/>
      <dgm:spPr/>
    </dgm:pt>
    <dgm:pt modelId="{88C0AA77-4D60-4E1D-9813-E7BC2FD23086}" type="pres">
      <dgm:prSet presAssocID="{17E8E18C-848D-4547-8E0C-C63EC3294116}" presName="node" presStyleLbl="node1" presStyleIdx="2" presStyleCnt="4">
        <dgm:presLayoutVars>
          <dgm:bulletEnabled val="1"/>
        </dgm:presLayoutVars>
      </dgm:prSet>
      <dgm:spPr/>
    </dgm:pt>
    <dgm:pt modelId="{B236F632-7A04-475A-AE09-C221B28FF47C}" type="pres">
      <dgm:prSet presAssocID="{17E8E18C-848D-4547-8E0C-C63EC3294116}" presName="invisiNode" presStyleLbl="node1" presStyleIdx="2" presStyleCnt="4"/>
      <dgm:spPr/>
    </dgm:pt>
    <dgm:pt modelId="{002F67D6-DEE6-4EB7-AA40-4E06F702CF6E}" type="pres">
      <dgm:prSet presAssocID="{17E8E18C-848D-4547-8E0C-C63EC3294116}" presName="imagNode" presStyleLbl="fgImgPlace1" presStyleIdx="2" presStyleCnt="4"/>
      <dgm:spPr>
        <a:blipFill>
          <a:blip xmlns:r="http://schemas.openxmlformats.org/officeDocument/2006/relationships" r:embed="rId3"/>
          <a:srcRect/>
          <a:stretch>
            <a:fillRect t="-9000" b="-9000"/>
          </a:stretch>
        </a:blipFill>
      </dgm:spPr>
    </dgm:pt>
    <dgm:pt modelId="{3EC9719D-2C98-42FD-8BA6-AE8526A96AD4}" type="pres">
      <dgm:prSet presAssocID="{85020C30-8C57-4126-B39A-34EF77813E03}" presName="sibTrans" presStyleLbl="sibTrans2D1" presStyleIdx="0" presStyleCnt="0"/>
      <dgm:spPr/>
    </dgm:pt>
    <dgm:pt modelId="{FEDD3514-CBE4-49E8-AED3-E1DBB077B088}" type="pres">
      <dgm:prSet presAssocID="{BC3BBA99-6E71-46FB-BEA8-718ECFC5035B}" presName="compNode" presStyleCnt="0"/>
      <dgm:spPr/>
    </dgm:pt>
    <dgm:pt modelId="{428AC6E9-A367-49C1-AA8A-9DBBB8CBC1D9}" type="pres">
      <dgm:prSet presAssocID="{BC3BBA99-6E71-46FB-BEA8-718ECFC5035B}" presName="node" presStyleLbl="node1" presStyleIdx="3" presStyleCnt="4">
        <dgm:presLayoutVars>
          <dgm:bulletEnabled val="1"/>
        </dgm:presLayoutVars>
      </dgm:prSet>
      <dgm:spPr/>
    </dgm:pt>
    <dgm:pt modelId="{72E648FD-665D-4621-89FE-AE36F310A53C}" type="pres">
      <dgm:prSet presAssocID="{BC3BBA99-6E71-46FB-BEA8-718ECFC5035B}" presName="invisiNode" presStyleLbl="node1" presStyleIdx="3" presStyleCnt="4"/>
      <dgm:spPr/>
    </dgm:pt>
    <dgm:pt modelId="{241DB1BF-F544-429F-831F-DF5868280A9F}" type="pres">
      <dgm:prSet presAssocID="{BC3BBA99-6E71-46FB-BEA8-718ECFC5035B}" presName="imagNode" presStyleLbl="fgImgPlace1" presStyleIdx="3" presStyleCnt="4"/>
      <dgm:spPr>
        <a:blipFill>
          <a:blip xmlns:r="http://schemas.openxmlformats.org/officeDocument/2006/relationships" r:embed="rId4"/>
          <a:srcRect/>
          <a:stretch>
            <a:fillRect t="-19000" b="-19000"/>
          </a:stretch>
        </a:blipFill>
      </dgm:spPr>
    </dgm:pt>
  </dgm:ptLst>
  <dgm:cxnLst>
    <dgm:cxn modelId="{CA861B08-3DA9-4074-9574-EF1B48468A22}" type="presOf" srcId="{BC3BBA99-6E71-46FB-BEA8-718ECFC5035B}" destId="{428AC6E9-A367-49C1-AA8A-9DBBB8CBC1D9}" srcOrd="0" destOrd="0" presId="urn:microsoft.com/office/officeart/2005/8/layout/pList2"/>
    <dgm:cxn modelId="{E196030D-AF98-4722-BD31-AD6488C588D5}" srcId="{571F754F-071E-43E3-AC34-B20AB2FDEE6C}" destId="{17E8E18C-848D-4547-8E0C-C63EC3294116}" srcOrd="2" destOrd="0" parTransId="{1AA544EF-2F01-422B-84E3-284EAF65D253}" sibTransId="{85020C30-8C57-4126-B39A-34EF77813E03}"/>
    <dgm:cxn modelId="{43898813-F588-4638-8769-F957E6593823}" type="presOf" srcId="{9C88062D-5B70-42A4-81FD-A426C6ADDF02}" destId="{933374D1-3531-4C59-92C5-D8542E39EC4A}" srcOrd="0" destOrd="0" presId="urn:microsoft.com/office/officeart/2005/8/layout/pList2"/>
    <dgm:cxn modelId="{50BD151A-957D-43A2-97AB-19F11D9A9AD2}" srcId="{571F754F-071E-43E3-AC34-B20AB2FDEE6C}" destId="{BC3BBA99-6E71-46FB-BEA8-718ECFC5035B}" srcOrd="3" destOrd="0" parTransId="{14A58875-5698-4C20-AEA4-3338DDCE2ACF}" sibTransId="{446746B8-77F3-4902-A77F-6582E4C4B8E3}"/>
    <dgm:cxn modelId="{DB6BC91C-9155-46CF-A731-330B76168EC0}" type="presOf" srcId="{C5F23745-1360-4B51-9073-1D2C07CC3D83}" destId="{C7DECDF0-898E-408B-8776-DF4616A95B09}" srcOrd="0" destOrd="0" presId="urn:microsoft.com/office/officeart/2005/8/layout/pList2"/>
    <dgm:cxn modelId="{FB02013D-DDA0-48C9-AF68-662E9F5EEEEE}" srcId="{571F754F-071E-43E3-AC34-B20AB2FDEE6C}" destId="{3B32A0D7-C386-4073-B6C3-5C467CC56EBE}" srcOrd="0" destOrd="0" parTransId="{B7A89431-6F43-4BA6-A763-641F1932808D}" sibTransId="{74E5967D-F16E-4EFC-AB44-4F75F7F79EF2}"/>
    <dgm:cxn modelId="{97D0DD45-D6D3-4F9E-A102-98DA81A28F33}" type="presOf" srcId="{74E5967D-F16E-4EFC-AB44-4F75F7F79EF2}" destId="{7BD33A98-0AAC-4EC7-8E51-3C509B80AB01}" srcOrd="0" destOrd="0" presId="urn:microsoft.com/office/officeart/2005/8/layout/pList2"/>
    <dgm:cxn modelId="{0215D777-9987-4949-846E-B52C2772222F}" type="presOf" srcId="{3B32A0D7-C386-4073-B6C3-5C467CC56EBE}" destId="{A9F84671-44CD-4550-9B7A-E410649E7112}" srcOrd="0" destOrd="0" presId="urn:microsoft.com/office/officeart/2005/8/layout/pList2"/>
    <dgm:cxn modelId="{30FABC97-154B-45BF-ADBC-264C3CAD7B98}" type="presOf" srcId="{85020C30-8C57-4126-B39A-34EF77813E03}" destId="{3EC9719D-2C98-42FD-8BA6-AE8526A96AD4}" srcOrd="0" destOrd="0" presId="urn:microsoft.com/office/officeart/2005/8/layout/pList2"/>
    <dgm:cxn modelId="{FA00ABB1-55E5-4EB3-AF5A-EA383041310E}" type="presOf" srcId="{17E8E18C-848D-4547-8E0C-C63EC3294116}" destId="{88C0AA77-4D60-4E1D-9813-E7BC2FD23086}" srcOrd="0" destOrd="0" presId="urn:microsoft.com/office/officeart/2005/8/layout/pList2"/>
    <dgm:cxn modelId="{A82F00F6-A56B-4D9B-B549-BA9C90D00712}" type="presOf" srcId="{571F754F-071E-43E3-AC34-B20AB2FDEE6C}" destId="{905BBCDF-3E69-408C-A3EC-9FC426C87C78}" srcOrd="0" destOrd="0" presId="urn:microsoft.com/office/officeart/2005/8/layout/pList2"/>
    <dgm:cxn modelId="{090858FE-B45B-449D-8503-038D6E2CBAF3}" srcId="{571F754F-071E-43E3-AC34-B20AB2FDEE6C}" destId="{9C88062D-5B70-42A4-81FD-A426C6ADDF02}" srcOrd="1" destOrd="0" parTransId="{6C54FC08-797F-42C4-80E4-348D60C78CA5}" sibTransId="{C5F23745-1360-4B51-9073-1D2C07CC3D83}"/>
    <dgm:cxn modelId="{D2DAFD93-7B6A-45BF-A145-B1A6D9ACFFBC}" type="presParOf" srcId="{905BBCDF-3E69-408C-A3EC-9FC426C87C78}" destId="{3C5432C0-F14C-4AA2-9A78-A1A2A19D13B9}" srcOrd="0" destOrd="0" presId="urn:microsoft.com/office/officeart/2005/8/layout/pList2"/>
    <dgm:cxn modelId="{29734F47-EF35-46B8-A2AD-2E51B365EA5D}" type="presParOf" srcId="{905BBCDF-3E69-408C-A3EC-9FC426C87C78}" destId="{B036C825-44AE-48FE-AB50-8994AB9BD678}" srcOrd="1" destOrd="0" presId="urn:microsoft.com/office/officeart/2005/8/layout/pList2"/>
    <dgm:cxn modelId="{D503DB0E-1B3D-42DF-AA5A-FCB307120698}" type="presParOf" srcId="{B036C825-44AE-48FE-AB50-8994AB9BD678}" destId="{9B54759E-06E7-462C-8C12-D1C3D4D0D03F}" srcOrd="0" destOrd="0" presId="urn:microsoft.com/office/officeart/2005/8/layout/pList2"/>
    <dgm:cxn modelId="{3DE631F1-F6EC-4DB5-8AF5-2105F1BEA919}" type="presParOf" srcId="{9B54759E-06E7-462C-8C12-D1C3D4D0D03F}" destId="{A9F84671-44CD-4550-9B7A-E410649E7112}" srcOrd="0" destOrd="0" presId="urn:microsoft.com/office/officeart/2005/8/layout/pList2"/>
    <dgm:cxn modelId="{0B040B5D-89E1-4100-B495-DC4C15E5A28B}" type="presParOf" srcId="{9B54759E-06E7-462C-8C12-D1C3D4D0D03F}" destId="{6B759CA7-9040-4775-87B4-E681BEB829D2}" srcOrd="1" destOrd="0" presId="urn:microsoft.com/office/officeart/2005/8/layout/pList2"/>
    <dgm:cxn modelId="{D1F43C9C-7D27-4C0D-8C85-797E2962A53C}" type="presParOf" srcId="{9B54759E-06E7-462C-8C12-D1C3D4D0D03F}" destId="{38C838AE-4431-4808-8F64-733F7E643656}" srcOrd="2" destOrd="0" presId="urn:microsoft.com/office/officeart/2005/8/layout/pList2"/>
    <dgm:cxn modelId="{095513FA-76C5-4031-AB31-B35A56BCA443}" type="presParOf" srcId="{B036C825-44AE-48FE-AB50-8994AB9BD678}" destId="{7BD33A98-0AAC-4EC7-8E51-3C509B80AB01}" srcOrd="1" destOrd="0" presId="urn:microsoft.com/office/officeart/2005/8/layout/pList2"/>
    <dgm:cxn modelId="{D2AFBA3B-485A-474B-B7B1-A3DC1AD19398}" type="presParOf" srcId="{B036C825-44AE-48FE-AB50-8994AB9BD678}" destId="{F484BB93-4DFF-450F-8064-08538600A91A}" srcOrd="2" destOrd="0" presId="urn:microsoft.com/office/officeart/2005/8/layout/pList2"/>
    <dgm:cxn modelId="{168A8B24-CBD6-4BB4-A3A1-B251002A25D4}" type="presParOf" srcId="{F484BB93-4DFF-450F-8064-08538600A91A}" destId="{933374D1-3531-4C59-92C5-D8542E39EC4A}" srcOrd="0" destOrd="0" presId="urn:microsoft.com/office/officeart/2005/8/layout/pList2"/>
    <dgm:cxn modelId="{66B7097C-ABE1-4E4B-A6F9-32A547D99C89}" type="presParOf" srcId="{F484BB93-4DFF-450F-8064-08538600A91A}" destId="{9A6EB947-9525-4FA5-895A-2C5227C8E05C}" srcOrd="1" destOrd="0" presId="urn:microsoft.com/office/officeart/2005/8/layout/pList2"/>
    <dgm:cxn modelId="{BC5E9A49-6BE3-4839-BE71-87B940843D3D}" type="presParOf" srcId="{F484BB93-4DFF-450F-8064-08538600A91A}" destId="{6108F9B8-43C4-455A-86C7-C54F1A2EF304}" srcOrd="2" destOrd="0" presId="urn:microsoft.com/office/officeart/2005/8/layout/pList2"/>
    <dgm:cxn modelId="{99A768AF-B183-43D0-8D57-8BB00BFCFC74}" type="presParOf" srcId="{B036C825-44AE-48FE-AB50-8994AB9BD678}" destId="{C7DECDF0-898E-408B-8776-DF4616A95B09}" srcOrd="3" destOrd="0" presId="urn:microsoft.com/office/officeart/2005/8/layout/pList2"/>
    <dgm:cxn modelId="{6C0B8A20-3161-4858-8652-E7783D718B8B}" type="presParOf" srcId="{B036C825-44AE-48FE-AB50-8994AB9BD678}" destId="{7F5ECBB4-406D-4B22-8F9B-BE75F9259194}" srcOrd="4" destOrd="0" presId="urn:microsoft.com/office/officeart/2005/8/layout/pList2"/>
    <dgm:cxn modelId="{E277BBC1-8CE2-434C-B05D-8BD32F5EBFD4}" type="presParOf" srcId="{7F5ECBB4-406D-4B22-8F9B-BE75F9259194}" destId="{88C0AA77-4D60-4E1D-9813-E7BC2FD23086}" srcOrd="0" destOrd="0" presId="urn:microsoft.com/office/officeart/2005/8/layout/pList2"/>
    <dgm:cxn modelId="{2F16A573-2C82-4D23-B07A-704B9B9C93A2}" type="presParOf" srcId="{7F5ECBB4-406D-4B22-8F9B-BE75F9259194}" destId="{B236F632-7A04-475A-AE09-C221B28FF47C}" srcOrd="1" destOrd="0" presId="urn:microsoft.com/office/officeart/2005/8/layout/pList2"/>
    <dgm:cxn modelId="{124DE56D-C960-4ED3-BB3F-27BD2A6CA4CB}" type="presParOf" srcId="{7F5ECBB4-406D-4B22-8F9B-BE75F9259194}" destId="{002F67D6-DEE6-4EB7-AA40-4E06F702CF6E}" srcOrd="2" destOrd="0" presId="urn:microsoft.com/office/officeart/2005/8/layout/pList2"/>
    <dgm:cxn modelId="{DADF010F-8037-4C34-9706-9F11648AF7D7}" type="presParOf" srcId="{B036C825-44AE-48FE-AB50-8994AB9BD678}" destId="{3EC9719D-2C98-42FD-8BA6-AE8526A96AD4}" srcOrd="5" destOrd="0" presId="urn:microsoft.com/office/officeart/2005/8/layout/pList2"/>
    <dgm:cxn modelId="{D4DB860F-369E-4EFE-B19F-7539BB31B4FF}" type="presParOf" srcId="{B036C825-44AE-48FE-AB50-8994AB9BD678}" destId="{FEDD3514-CBE4-49E8-AED3-E1DBB077B088}" srcOrd="6" destOrd="0" presId="urn:microsoft.com/office/officeart/2005/8/layout/pList2"/>
    <dgm:cxn modelId="{0DEE28B0-06EC-4210-A17E-11693D200A47}" type="presParOf" srcId="{FEDD3514-CBE4-49E8-AED3-E1DBB077B088}" destId="{428AC6E9-A367-49C1-AA8A-9DBBB8CBC1D9}" srcOrd="0" destOrd="0" presId="urn:microsoft.com/office/officeart/2005/8/layout/pList2"/>
    <dgm:cxn modelId="{C799293F-DB00-4614-8896-CDD6D3EFEF8C}" type="presParOf" srcId="{FEDD3514-CBE4-49E8-AED3-E1DBB077B088}" destId="{72E648FD-665D-4621-89FE-AE36F310A53C}" srcOrd="1" destOrd="0" presId="urn:microsoft.com/office/officeart/2005/8/layout/pList2"/>
    <dgm:cxn modelId="{4818BC27-02F0-4891-B80C-4E5080E0B2C4}" type="presParOf" srcId="{FEDD3514-CBE4-49E8-AED3-E1DBB077B088}" destId="{241DB1BF-F544-429F-831F-DF5868280A9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F8D7DA6-CBE5-4126-B77D-459FF9791CF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22A28BC-CCE3-42EC-9E65-9287D6D5B902}">
      <dgm:prSet/>
      <dgm:spPr/>
      <dgm:t>
        <a:bodyPr/>
        <a:lstStyle/>
        <a:p>
          <a:r>
            <a:rPr lang="en-US" dirty="0"/>
            <a:t>What do you </a:t>
          </a:r>
          <a:r>
            <a:rPr lang="en-US" b="1" u="none" dirty="0"/>
            <a:t>See</a:t>
          </a:r>
          <a:r>
            <a:rPr lang="en-US" dirty="0"/>
            <a:t> here?</a:t>
          </a:r>
        </a:p>
      </dgm:t>
    </dgm:pt>
    <dgm:pt modelId="{9A3B0A19-0BBB-479E-BE16-D91FAC8B8EEB}" type="parTrans" cxnId="{1A11E8C9-3E4B-4206-96F1-7FA907FB677D}">
      <dgm:prSet/>
      <dgm:spPr/>
      <dgm:t>
        <a:bodyPr/>
        <a:lstStyle/>
        <a:p>
          <a:endParaRPr lang="en-US"/>
        </a:p>
      </dgm:t>
    </dgm:pt>
    <dgm:pt modelId="{D8873FBD-9FD9-4A7F-9E72-6DCC7F2ACA5D}" type="sibTrans" cxnId="{1A11E8C9-3E4B-4206-96F1-7FA907FB677D}">
      <dgm:prSet/>
      <dgm:spPr/>
      <dgm:t>
        <a:bodyPr/>
        <a:lstStyle/>
        <a:p>
          <a:endParaRPr lang="en-US"/>
        </a:p>
      </dgm:t>
    </dgm:pt>
    <dgm:pt modelId="{D682501E-178E-46F2-ABC7-4AD27A30B396}">
      <dgm:prSet/>
      <dgm:spPr/>
      <dgm:t>
        <a:bodyPr/>
        <a:lstStyle/>
        <a:p>
          <a:r>
            <a:rPr lang="en-US" dirty="0"/>
            <a:t>What is really </a:t>
          </a:r>
          <a:r>
            <a:rPr lang="en-US" b="1" u="none" dirty="0"/>
            <a:t>Happening</a:t>
          </a:r>
          <a:r>
            <a:rPr lang="en-US" dirty="0"/>
            <a:t> here?</a:t>
          </a:r>
        </a:p>
      </dgm:t>
    </dgm:pt>
    <dgm:pt modelId="{8AB2406F-DA2B-44DE-B282-734CFD4D5050}" type="parTrans" cxnId="{BE54F333-0704-43D8-BAB2-EA1DF14DD7E0}">
      <dgm:prSet/>
      <dgm:spPr/>
      <dgm:t>
        <a:bodyPr/>
        <a:lstStyle/>
        <a:p>
          <a:endParaRPr lang="en-US"/>
        </a:p>
      </dgm:t>
    </dgm:pt>
    <dgm:pt modelId="{E819C53D-7005-4D59-9993-FA4B0EB93134}" type="sibTrans" cxnId="{BE54F333-0704-43D8-BAB2-EA1DF14DD7E0}">
      <dgm:prSet/>
      <dgm:spPr/>
      <dgm:t>
        <a:bodyPr/>
        <a:lstStyle/>
        <a:p>
          <a:endParaRPr lang="en-US"/>
        </a:p>
      </dgm:t>
    </dgm:pt>
    <dgm:pt modelId="{83C737B3-D3EF-4E68-A558-20D7E8883FDF}">
      <dgm:prSet/>
      <dgm:spPr/>
      <dgm:t>
        <a:bodyPr/>
        <a:lstStyle/>
        <a:p>
          <a:r>
            <a:rPr lang="en-US" dirty="0"/>
            <a:t>How does this relate to </a:t>
          </a:r>
          <a:r>
            <a:rPr lang="en-US" b="1" u="none" dirty="0"/>
            <a:t>Our</a:t>
          </a:r>
          <a:r>
            <a:rPr lang="en-US" dirty="0"/>
            <a:t> lives?</a:t>
          </a:r>
        </a:p>
      </dgm:t>
    </dgm:pt>
    <dgm:pt modelId="{93F88C25-8B0B-49A3-8D29-5E2C0D22DE61}" type="parTrans" cxnId="{BBC9E302-517D-497A-B75D-A899217C3F0B}">
      <dgm:prSet/>
      <dgm:spPr/>
      <dgm:t>
        <a:bodyPr/>
        <a:lstStyle/>
        <a:p>
          <a:endParaRPr lang="en-US"/>
        </a:p>
      </dgm:t>
    </dgm:pt>
    <dgm:pt modelId="{79E93FEF-6970-472F-B8BF-6CBE69A33E16}" type="sibTrans" cxnId="{BBC9E302-517D-497A-B75D-A899217C3F0B}">
      <dgm:prSet/>
      <dgm:spPr/>
      <dgm:t>
        <a:bodyPr/>
        <a:lstStyle/>
        <a:p>
          <a:endParaRPr lang="en-US"/>
        </a:p>
      </dgm:t>
    </dgm:pt>
    <dgm:pt modelId="{50D7EE7E-0EB6-40D6-BB0D-1C55CE0FF7D6}">
      <dgm:prSet/>
      <dgm:spPr/>
      <dgm:t>
        <a:bodyPr/>
        <a:lstStyle/>
        <a:p>
          <a:r>
            <a:rPr lang="en-US" b="1" u="none" dirty="0"/>
            <a:t>Why</a:t>
          </a:r>
          <a:r>
            <a:rPr lang="en-US" dirty="0"/>
            <a:t> does this situation </a:t>
          </a:r>
          <a:r>
            <a:rPr lang="en-US" b="1" u="none" dirty="0"/>
            <a:t>exist</a:t>
          </a:r>
          <a:r>
            <a:rPr lang="en-US" dirty="0"/>
            <a:t>?</a:t>
          </a:r>
        </a:p>
      </dgm:t>
    </dgm:pt>
    <dgm:pt modelId="{F90A20C9-AD3C-450B-931E-354805DBE4D6}" type="parTrans" cxnId="{98DE46A4-5AC7-452F-9E19-54FE1656826B}">
      <dgm:prSet/>
      <dgm:spPr/>
      <dgm:t>
        <a:bodyPr/>
        <a:lstStyle/>
        <a:p>
          <a:endParaRPr lang="en-US"/>
        </a:p>
      </dgm:t>
    </dgm:pt>
    <dgm:pt modelId="{EC8FE3F5-7B01-4FFF-82D0-B4EAC9D0EDDD}" type="sibTrans" cxnId="{98DE46A4-5AC7-452F-9E19-54FE1656826B}">
      <dgm:prSet/>
      <dgm:spPr/>
      <dgm:t>
        <a:bodyPr/>
        <a:lstStyle/>
        <a:p>
          <a:endParaRPr lang="en-US"/>
        </a:p>
      </dgm:t>
    </dgm:pt>
    <dgm:pt modelId="{3A612805-6CF5-4C02-94F7-45FAF3425354}">
      <dgm:prSet/>
      <dgm:spPr/>
      <dgm:t>
        <a:bodyPr/>
        <a:lstStyle/>
        <a:p>
          <a:r>
            <a:rPr lang="en-US" dirty="0"/>
            <a:t>What can we </a:t>
          </a:r>
          <a:r>
            <a:rPr lang="en-US" b="1" u="none" dirty="0"/>
            <a:t>Do</a:t>
          </a:r>
          <a:r>
            <a:rPr lang="en-US" dirty="0"/>
            <a:t> about it?</a:t>
          </a:r>
        </a:p>
      </dgm:t>
    </dgm:pt>
    <dgm:pt modelId="{8DCCCFFD-D99C-4494-AC3B-1EB068D157C9}" type="parTrans" cxnId="{703B85C0-40AC-4FEC-BF52-1D7505227B15}">
      <dgm:prSet/>
      <dgm:spPr/>
      <dgm:t>
        <a:bodyPr/>
        <a:lstStyle/>
        <a:p>
          <a:endParaRPr lang="en-US"/>
        </a:p>
      </dgm:t>
    </dgm:pt>
    <dgm:pt modelId="{7369F348-E546-4E0E-A704-488192FB2CA5}" type="sibTrans" cxnId="{703B85C0-40AC-4FEC-BF52-1D7505227B15}">
      <dgm:prSet/>
      <dgm:spPr/>
      <dgm:t>
        <a:bodyPr/>
        <a:lstStyle/>
        <a:p>
          <a:endParaRPr lang="en-US"/>
        </a:p>
      </dgm:t>
    </dgm:pt>
    <dgm:pt modelId="{E2CA938B-0205-4934-97BB-54DC9CB68782}" type="pres">
      <dgm:prSet presAssocID="{1F8D7DA6-CBE5-4126-B77D-459FF9791CF1}" presName="linear" presStyleCnt="0">
        <dgm:presLayoutVars>
          <dgm:animLvl val="lvl"/>
          <dgm:resizeHandles val="exact"/>
        </dgm:presLayoutVars>
      </dgm:prSet>
      <dgm:spPr/>
    </dgm:pt>
    <dgm:pt modelId="{1E027EE9-0B26-4DDA-9A1B-4591A146F8D6}" type="pres">
      <dgm:prSet presAssocID="{222A28BC-CCE3-42EC-9E65-9287D6D5B902}" presName="parentText" presStyleLbl="node1" presStyleIdx="0" presStyleCnt="5">
        <dgm:presLayoutVars>
          <dgm:chMax val="0"/>
          <dgm:bulletEnabled val="1"/>
        </dgm:presLayoutVars>
      </dgm:prSet>
      <dgm:spPr/>
    </dgm:pt>
    <dgm:pt modelId="{DEEF8DAA-B446-402E-B634-EF8A76480B09}" type="pres">
      <dgm:prSet presAssocID="{D8873FBD-9FD9-4A7F-9E72-6DCC7F2ACA5D}" presName="spacer" presStyleCnt="0"/>
      <dgm:spPr/>
    </dgm:pt>
    <dgm:pt modelId="{1CB7D14B-2750-438A-8744-F46C14C42A18}" type="pres">
      <dgm:prSet presAssocID="{D682501E-178E-46F2-ABC7-4AD27A30B396}" presName="parentText" presStyleLbl="node1" presStyleIdx="1" presStyleCnt="5">
        <dgm:presLayoutVars>
          <dgm:chMax val="0"/>
          <dgm:bulletEnabled val="1"/>
        </dgm:presLayoutVars>
      </dgm:prSet>
      <dgm:spPr/>
    </dgm:pt>
    <dgm:pt modelId="{95FA8D87-90D5-467C-A334-20A4742D0E9B}" type="pres">
      <dgm:prSet presAssocID="{E819C53D-7005-4D59-9993-FA4B0EB93134}" presName="spacer" presStyleCnt="0"/>
      <dgm:spPr/>
    </dgm:pt>
    <dgm:pt modelId="{0B45A491-D216-4558-94B5-6019814E6565}" type="pres">
      <dgm:prSet presAssocID="{83C737B3-D3EF-4E68-A558-20D7E8883FDF}" presName="parentText" presStyleLbl="node1" presStyleIdx="2" presStyleCnt="5">
        <dgm:presLayoutVars>
          <dgm:chMax val="0"/>
          <dgm:bulletEnabled val="1"/>
        </dgm:presLayoutVars>
      </dgm:prSet>
      <dgm:spPr/>
    </dgm:pt>
    <dgm:pt modelId="{DDFAF305-1C5A-49D1-81DF-5EA9BB8CF828}" type="pres">
      <dgm:prSet presAssocID="{79E93FEF-6970-472F-B8BF-6CBE69A33E16}" presName="spacer" presStyleCnt="0"/>
      <dgm:spPr/>
    </dgm:pt>
    <dgm:pt modelId="{9CCA9C51-7F55-4101-943A-F4038C5A501A}" type="pres">
      <dgm:prSet presAssocID="{50D7EE7E-0EB6-40D6-BB0D-1C55CE0FF7D6}" presName="parentText" presStyleLbl="node1" presStyleIdx="3" presStyleCnt="5">
        <dgm:presLayoutVars>
          <dgm:chMax val="0"/>
          <dgm:bulletEnabled val="1"/>
        </dgm:presLayoutVars>
      </dgm:prSet>
      <dgm:spPr/>
    </dgm:pt>
    <dgm:pt modelId="{8F731B09-412C-4BE5-9539-1FD3862D974B}" type="pres">
      <dgm:prSet presAssocID="{EC8FE3F5-7B01-4FFF-82D0-B4EAC9D0EDDD}" presName="spacer" presStyleCnt="0"/>
      <dgm:spPr/>
    </dgm:pt>
    <dgm:pt modelId="{1F73F81B-5F7A-4F21-8BC7-959A60061FB2}" type="pres">
      <dgm:prSet presAssocID="{3A612805-6CF5-4C02-94F7-45FAF3425354}" presName="parentText" presStyleLbl="node1" presStyleIdx="4" presStyleCnt="5">
        <dgm:presLayoutVars>
          <dgm:chMax val="0"/>
          <dgm:bulletEnabled val="1"/>
        </dgm:presLayoutVars>
      </dgm:prSet>
      <dgm:spPr/>
    </dgm:pt>
  </dgm:ptLst>
  <dgm:cxnLst>
    <dgm:cxn modelId="{BBC9E302-517D-497A-B75D-A899217C3F0B}" srcId="{1F8D7DA6-CBE5-4126-B77D-459FF9791CF1}" destId="{83C737B3-D3EF-4E68-A558-20D7E8883FDF}" srcOrd="2" destOrd="0" parTransId="{93F88C25-8B0B-49A3-8D29-5E2C0D22DE61}" sibTransId="{79E93FEF-6970-472F-B8BF-6CBE69A33E16}"/>
    <dgm:cxn modelId="{8165720A-F36D-4CAB-90D0-523E18CAD150}" type="presOf" srcId="{222A28BC-CCE3-42EC-9E65-9287D6D5B902}" destId="{1E027EE9-0B26-4DDA-9A1B-4591A146F8D6}" srcOrd="0" destOrd="0" presId="urn:microsoft.com/office/officeart/2005/8/layout/vList2"/>
    <dgm:cxn modelId="{BE54F333-0704-43D8-BAB2-EA1DF14DD7E0}" srcId="{1F8D7DA6-CBE5-4126-B77D-459FF9791CF1}" destId="{D682501E-178E-46F2-ABC7-4AD27A30B396}" srcOrd="1" destOrd="0" parTransId="{8AB2406F-DA2B-44DE-B282-734CFD4D5050}" sibTransId="{E819C53D-7005-4D59-9993-FA4B0EB93134}"/>
    <dgm:cxn modelId="{66BB093A-ED11-4095-960D-BC94F7BEABC4}" type="presOf" srcId="{3A612805-6CF5-4C02-94F7-45FAF3425354}" destId="{1F73F81B-5F7A-4F21-8BC7-959A60061FB2}" srcOrd="0" destOrd="0" presId="urn:microsoft.com/office/officeart/2005/8/layout/vList2"/>
    <dgm:cxn modelId="{24232374-D66F-4D14-B5A6-ECB462BD0381}" type="presOf" srcId="{83C737B3-D3EF-4E68-A558-20D7E8883FDF}" destId="{0B45A491-D216-4558-94B5-6019814E6565}" srcOrd="0" destOrd="0" presId="urn:microsoft.com/office/officeart/2005/8/layout/vList2"/>
    <dgm:cxn modelId="{48CB5A81-E747-47E7-A60C-F6DF578AE349}" type="presOf" srcId="{50D7EE7E-0EB6-40D6-BB0D-1C55CE0FF7D6}" destId="{9CCA9C51-7F55-4101-943A-F4038C5A501A}" srcOrd="0" destOrd="0" presId="urn:microsoft.com/office/officeart/2005/8/layout/vList2"/>
    <dgm:cxn modelId="{98DE46A4-5AC7-452F-9E19-54FE1656826B}" srcId="{1F8D7DA6-CBE5-4126-B77D-459FF9791CF1}" destId="{50D7EE7E-0EB6-40D6-BB0D-1C55CE0FF7D6}" srcOrd="3" destOrd="0" parTransId="{F90A20C9-AD3C-450B-931E-354805DBE4D6}" sibTransId="{EC8FE3F5-7B01-4FFF-82D0-B4EAC9D0EDDD}"/>
    <dgm:cxn modelId="{703B85C0-40AC-4FEC-BF52-1D7505227B15}" srcId="{1F8D7DA6-CBE5-4126-B77D-459FF9791CF1}" destId="{3A612805-6CF5-4C02-94F7-45FAF3425354}" srcOrd="4" destOrd="0" parTransId="{8DCCCFFD-D99C-4494-AC3B-1EB068D157C9}" sibTransId="{7369F348-E546-4E0E-A704-488192FB2CA5}"/>
    <dgm:cxn modelId="{1A11E8C9-3E4B-4206-96F1-7FA907FB677D}" srcId="{1F8D7DA6-CBE5-4126-B77D-459FF9791CF1}" destId="{222A28BC-CCE3-42EC-9E65-9287D6D5B902}" srcOrd="0" destOrd="0" parTransId="{9A3B0A19-0BBB-479E-BE16-D91FAC8B8EEB}" sibTransId="{D8873FBD-9FD9-4A7F-9E72-6DCC7F2ACA5D}"/>
    <dgm:cxn modelId="{5ADC7CD5-6DFA-4E0D-B5DD-F5DDB65AC0B2}" type="presOf" srcId="{1F8D7DA6-CBE5-4126-B77D-459FF9791CF1}" destId="{E2CA938B-0205-4934-97BB-54DC9CB68782}" srcOrd="0" destOrd="0" presId="urn:microsoft.com/office/officeart/2005/8/layout/vList2"/>
    <dgm:cxn modelId="{721045DA-26D1-4870-B86C-D8ECA877431D}" type="presOf" srcId="{D682501E-178E-46F2-ABC7-4AD27A30B396}" destId="{1CB7D14B-2750-438A-8744-F46C14C42A18}" srcOrd="0" destOrd="0" presId="urn:microsoft.com/office/officeart/2005/8/layout/vList2"/>
    <dgm:cxn modelId="{E6D78DE5-945A-4B93-B413-A1D9C6027838}" type="presParOf" srcId="{E2CA938B-0205-4934-97BB-54DC9CB68782}" destId="{1E027EE9-0B26-4DDA-9A1B-4591A146F8D6}" srcOrd="0" destOrd="0" presId="urn:microsoft.com/office/officeart/2005/8/layout/vList2"/>
    <dgm:cxn modelId="{312B5C46-AC12-4BD5-802F-F547E27E1AEE}" type="presParOf" srcId="{E2CA938B-0205-4934-97BB-54DC9CB68782}" destId="{DEEF8DAA-B446-402E-B634-EF8A76480B09}" srcOrd="1" destOrd="0" presId="urn:microsoft.com/office/officeart/2005/8/layout/vList2"/>
    <dgm:cxn modelId="{B896F7CA-813E-41E3-BED1-9A95220D70B3}" type="presParOf" srcId="{E2CA938B-0205-4934-97BB-54DC9CB68782}" destId="{1CB7D14B-2750-438A-8744-F46C14C42A18}" srcOrd="2" destOrd="0" presId="urn:microsoft.com/office/officeart/2005/8/layout/vList2"/>
    <dgm:cxn modelId="{E6845A93-489A-401C-8FCE-7D6D94CCE202}" type="presParOf" srcId="{E2CA938B-0205-4934-97BB-54DC9CB68782}" destId="{95FA8D87-90D5-467C-A334-20A4742D0E9B}" srcOrd="3" destOrd="0" presId="urn:microsoft.com/office/officeart/2005/8/layout/vList2"/>
    <dgm:cxn modelId="{1CCD2521-EEF3-485C-9CEA-AEE064992E3A}" type="presParOf" srcId="{E2CA938B-0205-4934-97BB-54DC9CB68782}" destId="{0B45A491-D216-4558-94B5-6019814E6565}" srcOrd="4" destOrd="0" presId="urn:microsoft.com/office/officeart/2005/8/layout/vList2"/>
    <dgm:cxn modelId="{3337CBD7-5B40-41C6-AD3E-8C92F50A7154}" type="presParOf" srcId="{E2CA938B-0205-4934-97BB-54DC9CB68782}" destId="{DDFAF305-1C5A-49D1-81DF-5EA9BB8CF828}" srcOrd="5" destOrd="0" presId="urn:microsoft.com/office/officeart/2005/8/layout/vList2"/>
    <dgm:cxn modelId="{3E7C5FDD-603F-48AD-83A8-2FF96D2B52CB}" type="presParOf" srcId="{E2CA938B-0205-4934-97BB-54DC9CB68782}" destId="{9CCA9C51-7F55-4101-943A-F4038C5A501A}" srcOrd="6" destOrd="0" presId="urn:microsoft.com/office/officeart/2005/8/layout/vList2"/>
    <dgm:cxn modelId="{C993BF9F-524E-46DE-B35A-9A6E2D3935FB}" type="presParOf" srcId="{E2CA938B-0205-4934-97BB-54DC9CB68782}" destId="{8F731B09-412C-4BE5-9539-1FD3862D974B}" srcOrd="7" destOrd="0" presId="urn:microsoft.com/office/officeart/2005/8/layout/vList2"/>
    <dgm:cxn modelId="{C899DAFE-2296-4735-9FDE-B84A717A2728}" type="presParOf" srcId="{E2CA938B-0205-4934-97BB-54DC9CB68782}" destId="{1F73F81B-5F7A-4F21-8BC7-959A60061FB2}"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43032-4650-4D38-BC0A-36DA02C049F5}">
      <dsp:nvSpPr>
        <dsp:cNvPr id="0" name=""/>
        <dsp:cNvSpPr/>
      </dsp:nvSpPr>
      <dsp:spPr>
        <a:xfrm rot="10800000">
          <a:off x="2497173" y="805"/>
          <a:ext cx="8273912" cy="165257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8738"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How do participants express and reflect their ecoliteracy and environmental perceptions in the context of sustainable waste management?</a:t>
          </a:r>
          <a:endParaRPr lang="en-CA" sz="2100" kern="1200" dirty="0"/>
        </a:p>
      </dsp:txBody>
      <dsp:txXfrm rot="10800000">
        <a:off x="2910316" y="805"/>
        <a:ext cx="7860769" cy="1652571"/>
      </dsp:txXfrm>
    </dsp:sp>
    <dsp:sp modelId="{A9C2855D-2FCE-47F8-BB13-3712DB3B063D}">
      <dsp:nvSpPr>
        <dsp:cNvPr id="0" name=""/>
        <dsp:cNvSpPr/>
      </dsp:nvSpPr>
      <dsp:spPr>
        <a:xfrm rot="6607244">
          <a:off x="1670887" y="805"/>
          <a:ext cx="1652571" cy="1652571"/>
        </a:xfrm>
        <a:prstGeom prst="ellipse">
          <a:avLst/>
        </a:prstGeom>
        <a:blipFill>
          <a:blip xmlns:r="http://schemas.openxmlformats.org/officeDocument/2006/relationships" r:embed="rId1"/>
          <a:srcRect/>
          <a:stretch>
            <a:fillRect l="-17000" r="-1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6D83A5-0970-4F03-9E22-F30B6113C358}">
      <dsp:nvSpPr>
        <dsp:cNvPr id="0" name=""/>
        <dsp:cNvSpPr/>
      </dsp:nvSpPr>
      <dsp:spPr>
        <a:xfrm rot="10800000">
          <a:off x="2497173" y="2146681"/>
          <a:ext cx="8273912" cy="165257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8738"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What discourses about the political, social, and ecological dimensions of waste management emerge, and how do these narratives illustrate processes of collective awareness and critical reflection?</a:t>
          </a:r>
          <a:endParaRPr lang="en-CA" sz="2100" kern="1200" dirty="0"/>
        </a:p>
      </dsp:txBody>
      <dsp:txXfrm rot="10800000">
        <a:off x="2910316" y="2146681"/>
        <a:ext cx="7860769" cy="1652571"/>
      </dsp:txXfrm>
    </dsp:sp>
    <dsp:sp modelId="{1D6438E6-EFC5-4418-9B8A-368DB9BC8C3D}">
      <dsp:nvSpPr>
        <dsp:cNvPr id="0" name=""/>
        <dsp:cNvSpPr/>
      </dsp:nvSpPr>
      <dsp:spPr>
        <a:xfrm>
          <a:off x="1670887" y="2146681"/>
          <a:ext cx="1652571" cy="1652571"/>
        </a:xfrm>
        <a:prstGeom prst="ellipse">
          <a:avLst/>
        </a:prstGeom>
        <a:blipFill>
          <a:blip xmlns:r="http://schemas.openxmlformats.org/officeDocument/2006/relationships" r:embed="rId2"/>
          <a:srcRect/>
          <a:stretch>
            <a:fillRect t="-15000" b="-1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246BE7-8A87-4692-B8DF-5419BB217E8B}">
      <dsp:nvSpPr>
        <dsp:cNvPr id="0" name=""/>
        <dsp:cNvSpPr/>
      </dsp:nvSpPr>
      <dsp:spPr>
        <a:xfrm rot="10800000">
          <a:off x="2497173" y="4292557"/>
          <a:ext cx="8273912" cy="165257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8738"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How do participants’ experiences with waste management processes become documented and reinterpreted, and what do these experiences reveal about their understandings of collective responsibility and orientations toward environmental action?</a:t>
          </a:r>
          <a:endParaRPr lang="en-CA" sz="2100" kern="1200" dirty="0"/>
        </a:p>
      </dsp:txBody>
      <dsp:txXfrm rot="10800000">
        <a:off x="2910316" y="4292557"/>
        <a:ext cx="7860769" cy="1652571"/>
      </dsp:txXfrm>
    </dsp:sp>
    <dsp:sp modelId="{B7FF7D77-58F7-48B6-AF53-EA4A6063D5C0}">
      <dsp:nvSpPr>
        <dsp:cNvPr id="0" name=""/>
        <dsp:cNvSpPr/>
      </dsp:nvSpPr>
      <dsp:spPr>
        <a:xfrm>
          <a:off x="1670887" y="4292557"/>
          <a:ext cx="1652571" cy="1652571"/>
        </a:xfrm>
        <a:prstGeom prst="ellipse">
          <a:avLst/>
        </a:prstGeom>
        <a:blipFill>
          <a:blip xmlns:r="http://schemas.openxmlformats.org/officeDocument/2006/relationships" r:embed="rId3"/>
          <a:srcRect/>
          <a:stretch>
            <a:fillRect l="-17000" r="-1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73CA2-16BE-47BC-BECC-40480D9A73BC}">
      <dsp:nvSpPr>
        <dsp:cNvPr id="0" name=""/>
        <dsp:cNvSpPr/>
      </dsp:nvSpPr>
      <dsp:spPr>
        <a:xfrm>
          <a:off x="518185" y="768902"/>
          <a:ext cx="1475437" cy="147543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B78199-F54E-4D9F-B9CF-57F62297D918}">
      <dsp:nvSpPr>
        <dsp:cNvPr id="0" name=""/>
        <dsp:cNvSpPr/>
      </dsp:nvSpPr>
      <dsp:spPr>
        <a:xfrm>
          <a:off x="832623" y="1083340"/>
          <a:ext cx="846562" cy="846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B37825-719B-4293-A819-7D7A014FCED6}">
      <dsp:nvSpPr>
        <dsp:cNvPr id="0" name=""/>
        <dsp:cNvSpPr/>
      </dsp:nvSpPr>
      <dsp:spPr>
        <a:xfrm>
          <a:off x="46529"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Raw Data</a:t>
          </a:r>
        </a:p>
      </dsp:txBody>
      <dsp:txXfrm>
        <a:off x="46529" y="2703902"/>
        <a:ext cx="2418750" cy="720000"/>
      </dsp:txXfrm>
    </dsp:sp>
    <dsp:sp modelId="{A12D397B-7017-41C0-AE34-990722636AA6}">
      <dsp:nvSpPr>
        <dsp:cNvPr id="0" name=""/>
        <dsp:cNvSpPr/>
      </dsp:nvSpPr>
      <dsp:spPr>
        <a:xfrm>
          <a:off x="3360216" y="768902"/>
          <a:ext cx="1475437" cy="147543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982A78-CE06-42FA-8B3B-18972B762931}">
      <dsp:nvSpPr>
        <dsp:cNvPr id="0" name=""/>
        <dsp:cNvSpPr/>
      </dsp:nvSpPr>
      <dsp:spPr>
        <a:xfrm>
          <a:off x="3674654" y="1083340"/>
          <a:ext cx="846562" cy="846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63EB29-4E2D-4249-B6C1-A7F1462DE50A}">
      <dsp:nvSpPr>
        <dsp:cNvPr id="0" name=""/>
        <dsp:cNvSpPr/>
      </dsp:nvSpPr>
      <dsp:spPr>
        <a:xfrm>
          <a:off x="2888560"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Analysis Outcomes</a:t>
          </a:r>
        </a:p>
      </dsp:txBody>
      <dsp:txXfrm>
        <a:off x="2888560" y="2703902"/>
        <a:ext cx="2418750" cy="720000"/>
      </dsp:txXfrm>
    </dsp:sp>
    <dsp:sp modelId="{4EDDC663-A6A7-40D1-BA48-76E6235B0D8F}">
      <dsp:nvSpPr>
        <dsp:cNvPr id="0" name=""/>
        <dsp:cNvSpPr/>
      </dsp:nvSpPr>
      <dsp:spPr>
        <a:xfrm>
          <a:off x="6202248" y="768902"/>
          <a:ext cx="1475437" cy="147543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2F9717-8692-4147-8C57-90CC77570B96}">
      <dsp:nvSpPr>
        <dsp:cNvPr id="0" name=""/>
        <dsp:cNvSpPr/>
      </dsp:nvSpPr>
      <dsp:spPr>
        <a:xfrm>
          <a:off x="6516685" y="1083340"/>
          <a:ext cx="846562" cy="846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03472D-7D2B-48B5-A0A4-648D53CF7AAB}">
      <dsp:nvSpPr>
        <dsp:cNvPr id="0" name=""/>
        <dsp:cNvSpPr/>
      </dsp:nvSpPr>
      <dsp:spPr>
        <a:xfrm>
          <a:off x="5730591"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Initial Interpretations</a:t>
          </a:r>
        </a:p>
      </dsp:txBody>
      <dsp:txXfrm>
        <a:off x="5730591" y="2703902"/>
        <a:ext cx="2418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B8163-7240-4621-BFE5-E472C454C41C}">
      <dsp:nvSpPr>
        <dsp:cNvPr id="0" name=""/>
        <dsp:cNvSpPr/>
      </dsp:nvSpPr>
      <dsp:spPr>
        <a:xfrm>
          <a:off x="4126593" y="2180607"/>
          <a:ext cx="153903" cy="674243"/>
        </a:xfrm>
        <a:custGeom>
          <a:avLst/>
          <a:gdLst/>
          <a:ahLst/>
          <a:cxnLst/>
          <a:rect l="0" t="0" r="0" b="0"/>
          <a:pathLst>
            <a:path>
              <a:moveTo>
                <a:pt x="153903" y="0"/>
              </a:moveTo>
              <a:lnTo>
                <a:pt x="153903" y="674243"/>
              </a:lnTo>
              <a:lnTo>
                <a:pt x="0" y="67424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9A450E-CB66-43D2-958F-D53E2F6646AB}">
      <dsp:nvSpPr>
        <dsp:cNvPr id="0" name=""/>
        <dsp:cNvSpPr/>
      </dsp:nvSpPr>
      <dsp:spPr>
        <a:xfrm>
          <a:off x="7241304" y="4261967"/>
          <a:ext cx="219861" cy="1714923"/>
        </a:xfrm>
        <a:custGeom>
          <a:avLst/>
          <a:gdLst/>
          <a:ahLst/>
          <a:cxnLst/>
          <a:rect l="0" t="0" r="0" b="0"/>
          <a:pathLst>
            <a:path>
              <a:moveTo>
                <a:pt x="0" y="0"/>
              </a:moveTo>
              <a:lnTo>
                <a:pt x="0" y="1714923"/>
              </a:lnTo>
              <a:lnTo>
                <a:pt x="219861" y="17149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877562-D813-434D-84A3-76A61F9491EF}">
      <dsp:nvSpPr>
        <dsp:cNvPr id="0" name=""/>
        <dsp:cNvSpPr/>
      </dsp:nvSpPr>
      <dsp:spPr>
        <a:xfrm>
          <a:off x="7241304" y="4261967"/>
          <a:ext cx="219861" cy="674243"/>
        </a:xfrm>
        <a:custGeom>
          <a:avLst/>
          <a:gdLst/>
          <a:ahLst/>
          <a:cxnLst/>
          <a:rect l="0" t="0" r="0" b="0"/>
          <a:pathLst>
            <a:path>
              <a:moveTo>
                <a:pt x="0" y="0"/>
              </a:moveTo>
              <a:lnTo>
                <a:pt x="0" y="674243"/>
              </a:lnTo>
              <a:lnTo>
                <a:pt x="219861" y="67424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6FDC8D-6B56-4E44-96A5-C872F7B96231}">
      <dsp:nvSpPr>
        <dsp:cNvPr id="0" name=""/>
        <dsp:cNvSpPr/>
      </dsp:nvSpPr>
      <dsp:spPr>
        <a:xfrm>
          <a:off x="4280497" y="2180607"/>
          <a:ext cx="3547106" cy="1348486"/>
        </a:xfrm>
        <a:custGeom>
          <a:avLst/>
          <a:gdLst/>
          <a:ahLst/>
          <a:cxnLst/>
          <a:rect l="0" t="0" r="0" b="0"/>
          <a:pathLst>
            <a:path>
              <a:moveTo>
                <a:pt x="0" y="0"/>
              </a:moveTo>
              <a:lnTo>
                <a:pt x="0" y="1194583"/>
              </a:lnTo>
              <a:lnTo>
                <a:pt x="3547106" y="1194583"/>
              </a:lnTo>
              <a:lnTo>
                <a:pt x="3547106" y="134848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DE0BDE-88AE-4C76-8775-1854341B8256}">
      <dsp:nvSpPr>
        <dsp:cNvPr id="0" name=""/>
        <dsp:cNvSpPr/>
      </dsp:nvSpPr>
      <dsp:spPr>
        <a:xfrm>
          <a:off x="5467751" y="4261967"/>
          <a:ext cx="219861" cy="1714923"/>
        </a:xfrm>
        <a:custGeom>
          <a:avLst/>
          <a:gdLst/>
          <a:ahLst/>
          <a:cxnLst/>
          <a:rect l="0" t="0" r="0" b="0"/>
          <a:pathLst>
            <a:path>
              <a:moveTo>
                <a:pt x="0" y="0"/>
              </a:moveTo>
              <a:lnTo>
                <a:pt x="0" y="1714923"/>
              </a:lnTo>
              <a:lnTo>
                <a:pt x="219861" y="17149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10CA7C-1223-404C-AFC8-4E6657B58D3E}">
      <dsp:nvSpPr>
        <dsp:cNvPr id="0" name=""/>
        <dsp:cNvSpPr/>
      </dsp:nvSpPr>
      <dsp:spPr>
        <a:xfrm>
          <a:off x="5467751" y="4261967"/>
          <a:ext cx="219861" cy="674243"/>
        </a:xfrm>
        <a:custGeom>
          <a:avLst/>
          <a:gdLst/>
          <a:ahLst/>
          <a:cxnLst/>
          <a:rect l="0" t="0" r="0" b="0"/>
          <a:pathLst>
            <a:path>
              <a:moveTo>
                <a:pt x="0" y="0"/>
              </a:moveTo>
              <a:lnTo>
                <a:pt x="0" y="674243"/>
              </a:lnTo>
              <a:lnTo>
                <a:pt x="219861" y="67424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638521-7493-47ED-B23F-287BF7255115}">
      <dsp:nvSpPr>
        <dsp:cNvPr id="0" name=""/>
        <dsp:cNvSpPr/>
      </dsp:nvSpPr>
      <dsp:spPr>
        <a:xfrm>
          <a:off x="4280497" y="2180607"/>
          <a:ext cx="1773553" cy="1348486"/>
        </a:xfrm>
        <a:custGeom>
          <a:avLst/>
          <a:gdLst/>
          <a:ahLst/>
          <a:cxnLst/>
          <a:rect l="0" t="0" r="0" b="0"/>
          <a:pathLst>
            <a:path>
              <a:moveTo>
                <a:pt x="0" y="0"/>
              </a:moveTo>
              <a:lnTo>
                <a:pt x="0" y="1194583"/>
              </a:lnTo>
              <a:lnTo>
                <a:pt x="1773553" y="1194583"/>
              </a:lnTo>
              <a:lnTo>
                <a:pt x="1773553" y="134848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0ADD0D-AB0D-47EF-AD13-3D3CCBED8B93}">
      <dsp:nvSpPr>
        <dsp:cNvPr id="0" name=""/>
        <dsp:cNvSpPr/>
      </dsp:nvSpPr>
      <dsp:spPr>
        <a:xfrm>
          <a:off x="3694198" y="4261967"/>
          <a:ext cx="219861" cy="1714923"/>
        </a:xfrm>
        <a:custGeom>
          <a:avLst/>
          <a:gdLst/>
          <a:ahLst/>
          <a:cxnLst/>
          <a:rect l="0" t="0" r="0" b="0"/>
          <a:pathLst>
            <a:path>
              <a:moveTo>
                <a:pt x="0" y="0"/>
              </a:moveTo>
              <a:lnTo>
                <a:pt x="0" y="1714923"/>
              </a:lnTo>
              <a:lnTo>
                <a:pt x="219861" y="171492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958FF3-8820-4243-9A21-83084AD3620B}">
      <dsp:nvSpPr>
        <dsp:cNvPr id="0" name=""/>
        <dsp:cNvSpPr/>
      </dsp:nvSpPr>
      <dsp:spPr>
        <a:xfrm>
          <a:off x="3694198" y="4261967"/>
          <a:ext cx="219861" cy="674243"/>
        </a:xfrm>
        <a:custGeom>
          <a:avLst/>
          <a:gdLst/>
          <a:ahLst/>
          <a:cxnLst/>
          <a:rect l="0" t="0" r="0" b="0"/>
          <a:pathLst>
            <a:path>
              <a:moveTo>
                <a:pt x="0" y="0"/>
              </a:moveTo>
              <a:lnTo>
                <a:pt x="0" y="674243"/>
              </a:lnTo>
              <a:lnTo>
                <a:pt x="219861" y="67424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0703B5-3321-4D20-BD8D-7E56CE0440F0}">
      <dsp:nvSpPr>
        <dsp:cNvPr id="0" name=""/>
        <dsp:cNvSpPr/>
      </dsp:nvSpPr>
      <dsp:spPr>
        <a:xfrm>
          <a:off x="4234777" y="2180607"/>
          <a:ext cx="91440" cy="1348486"/>
        </a:xfrm>
        <a:custGeom>
          <a:avLst/>
          <a:gdLst/>
          <a:ahLst/>
          <a:cxnLst/>
          <a:rect l="0" t="0" r="0" b="0"/>
          <a:pathLst>
            <a:path>
              <a:moveTo>
                <a:pt x="45720" y="0"/>
              </a:moveTo>
              <a:lnTo>
                <a:pt x="45720" y="134848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B3D6C0-AF9C-4193-848D-546411C090F7}">
      <dsp:nvSpPr>
        <dsp:cNvPr id="0" name=""/>
        <dsp:cNvSpPr/>
      </dsp:nvSpPr>
      <dsp:spPr>
        <a:xfrm>
          <a:off x="1920645" y="4261967"/>
          <a:ext cx="219861" cy="674243"/>
        </a:xfrm>
        <a:custGeom>
          <a:avLst/>
          <a:gdLst/>
          <a:ahLst/>
          <a:cxnLst/>
          <a:rect l="0" t="0" r="0" b="0"/>
          <a:pathLst>
            <a:path>
              <a:moveTo>
                <a:pt x="0" y="0"/>
              </a:moveTo>
              <a:lnTo>
                <a:pt x="0" y="674243"/>
              </a:lnTo>
              <a:lnTo>
                <a:pt x="219861" y="67424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48C6D8-8948-47EF-9828-B88195404CAE}">
      <dsp:nvSpPr>
        <dsp:cNvPr id="0" name=""/>
        <dsp:cNvSpPr/>
      </dsp:nvSpPr>
      <dsp:spPr>
        <a:xfrm>
          <a:off x="2506944" y="2180607"/>
          <a:ext cx="1773553" cy="1348486"/>
        </a:xfrm>
        <a:custGeom>
          <a:avLst/>
          <a:gdLst/>
          <a:ahLst/>
          <a:cxnLst/>
          <a:rect l="0" t="0" r="0" b="0"/>
          <a:pathLst>
            <a:path>
              <a:moveTo>
                <a:pt x="1773553" y="0"/>
              </a:moveTo>
              <a:lnTo>
                <a:pt x="1773553" y="1194583"/>
              </a:lnTo>
              <a:lnTo>
                <a:pt x="0" y="1194583"/>
              </a:lnTo>
              <a:lnTo>
                <a:pt x="0" y="134848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902A5D-FA12-4843-BB60-0B1F6E658636}">
      <dsp:nvSpPr>
        <dsp:cNvPr id="0" name=""/>
        <dsp:cNvSpPr/>
      </dsp:nvSpPr>
      <dsp:spPr>
        <a:xfrm>
          <a:off x="147092" y="4261967"/>
          <a:ext cx="219861" cy="674243"/>
        </a:xfrm>
        <a:custGeom>
          <a:avLst/>
          <a:gdLst/>
          <a:ahLst/>
          <a:cxnLst/>
          <a:rect l="0" t="0" r="0" b="0"/>
          <a:pathLst>
            <a:path>
              <a:moveTo>
                <a:pt x="0" y="0"/>
              </a:moveTo>
              <a:lnTo>
                <a:pt x="0" y="674243"/>
              </a:lnTo>
              <a:lnTo>
                <a:pt x="219861" y="67424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299161-B087-4F69-BDDD-2948FB44696A}">
      <dsp:nvSpPr>
        <dsp:cNvPr id="0" name=""/>
        <dsp:cNvSpPr/>
      </dsp:nvSpPr>
      <dsp:spPr>
        <a:xfrm>
          <a:off x="733390" y="2180607"/>
          <a:ext cx="3547106" cy="1348486"/>
        </a:xfrm>
        <a:custGeom>
          <a:avLst/>
          <a:gdLst/>
          <a:ahLst/>
          <a:cxnLst/>
          <a:rect l="0" t="0" r="0" b="0"/>
          <a:pathLst>
            <a:path>
              <a:moveTo>
                <a:pt x="3547106" y="0"/>
              </a:moveTo>
              <a:lnTo>
                <a:pt x="3547106" y="1194583"/>
              </a:lnTo>
              <a:lnTo>
                <a:pt x="0" y="1194583"/>
              </a:lnTo>
              <a:lnTo>
                <a:pt x="0" y="134848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C4D58F-FFA8-4D56-9564-59241D7B622E}">
      <dsp:nvSpPr>
        <dsp:cNvPr id="0" name=""/>
        <dsp:cNvSpPr/>
      </dsp:nvSpPr>
      <dsp:spPr>
        <a:xfrm>
          <a:off x="3547623" y="1447733"/>
          <a:ext cx="1465746" cy="732873"/>
        </a:xfrm>
        <a:prstGeom prst="rect">
          <a:avLst/>
        </a:prstGeom>
        <a:solidFill>
          <a:schemeClr val="accent6">
            <a:lumMod val="40000"/>
            <a:lumOff val="6000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b="1" kern="1200" dirty="0"/>
            <a:t>*Raw Data</a:t>
          </a:r>
        </a:p>
      </dsp:txBody>
      <dsp:txXfrm>
        <a:off x="3547623" y="1447733"/>
        <a:ext cx="1465746" cy="732873"/>
      </dsp:txXfrm>
    </dsp:sp>
    <dsp:sp modelId="{AA123026-2B3D-42D3-B295-0A05BF26801E}">
      <dsp:nvSpPr>
        <dsp:cNvPr id="0" name=""/>
        <dsp:cNvSpPr/>
      </dsp:nvSpPr>
      <dsp:spPr>
        <a:xfrm>
          <a:off x="517" y="3529093"/>
          <a:ext cx="1465746" cy="73287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t>Participant Images</a:t>
          </a:r>
        </a:p>
      </dsp:txBody>
      <dsp:txXfrm>
        <a:off x="517" y="3529093"/>
        <a:ext cx="1465746" cy="732873"/>
      </dsp:txXfrm>
    </dsp:sp>
    <dsp:sp modelId="{1305D984-6D3F-4E2E-B815-70D5213C4EEA}">
      <dsp:nvSpPr>
        <dsp:cNvPr id="0" name=""/>
        <dsp:cNvSpPr/>
      </dsp:nvSpPr>
      <dsp:spPr>
        <a:xfrm>
          <a:off x="366954" y="4569773"/>
          <a:ext cx="1465746" cy="73287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t>3 x themed sessions of max 10 photos each</a:t>
          </a:r>
        </a:p>
      </dsp:txBody>
      <dsp:txXfrm>
        <a:off x="366954" y="4569773"/>
        <a:ext cx="1465746" cy="732873"/>
      </dsp:txXfrm>
    </dsp:sp>
    <dsp:sp modelId="{FDF28492-59F9-427B-9802-16177A3B7A18}">
      <dsp:nvSpPr>
        <dsp:cNvPr id="0" name=""/>
        <dsp:cNvSpPr/>
      </dsp:nvSpPr>
      <dsp:spPr>
        <a:xfrm>
          <a:off x="1774070" y="3529093"/>
          <a:ext cx="1465746" cy="73287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t>Participant SHOWeD Analysis</a:t>
          </a:r>
        </a:p>
      </dsp:txBody>
      <dsp:txXfrm>
        <a:off x="1774070" y="3529093"/>
        <a:ext cx="1465746" cy="732873"/>
      </dsp:txXfrm>
    </dsp:sp>
    <dsp:sp modelId="{34DA91A4-E4C0-43A2-BF61-B695031F6A65}">
      <dsp:nvSpPr>
        <dsp:cNvPr id="0" name=""/>
        <dsp:cNvSpPr/>
      </dsp:nvSpPr>
      <dsp:spPr>
        <a:xfrm>
          <a:off x="2140507" y="4569773"/>
          <a:ext cx="1465746" cy="73287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t>5 Questions per image</a:t>
          </a:r>
        </a:p>
      </dsp:txBody>
      <dsp:txXfrm>
        <a:off x="2140507" y="4569773"/>
        <a:ext cx="1465746" cy="732873"/>
      </dsp:txXfrm>
    </dsp:sp>
    <dsp:sp modelId="{1E60D5DB-296C-4621-A31E-140C77BEADFB}">
      <dsp:nvSpPr>
        <dsp:cNvPr id="0" name=""/>
        <dsp:cNvSpPr/>
      </dsp:nvSpPr>
      <dsp:spPr>
        <a:xfrm>
          <a:off x="3547623" y="3529093"/>
          <a:ext cx="1465746" cy="73287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t>Participant Captions per image</a:t>
          </a:r>
        </a:p>
      </dsp:txBody>
      <dsp:txXfrm>
        <a:off x="3547623" y="3529093"/>
        <a:ext cx="1465746" cy="732873"/>
      </dsp:txXfrm>
    </dsp:sp>
    <dsp:sp modelId="{E4C8F288-3EFD-4230-BB7E-EAEE29C278F6}">
      <dsp:nvSpPr>
        <dsp:cNvPr id="0" name=""/>
        <dsp:cNvSpPr/>
      </dsp:nvSpPr>
      <dsp:spPr>
        <a:xfrm>
          <a:off x="3914060" y="4569773"/>
          <a:ext cx="1465746" cy="73287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t>Reflection of SHOWeD Analysis</a:t>
          </a:r>
        </a:p>
      </dsp:txBody>
      <dsp:txXfrm>
        <a:off x="3914060" y="4569773"/>
        <a:ext cx="1465746" cy="732873"/>
      </dsp:txXfrm>
    </dsp:sp>
    <dsp:sp modelId="{B18B1990-EF5F-45F2-A8D9-8C0B42AED214}">
      <dsp:nvSpPr>
        <dsp:cNvPr id="0" name=""/>
        <dsp:cNvSpPr/>
      </dsp:nvSpPr>
      <dsp:spPr>
        <a:xfrm>
          <a:off x="3914060" y="5610453"/>
          <a:ext cx="1465746" cy="73287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t>Participant Reflection</a:t>
          </a:r>
        </a:p>
      </dsp:txBody>
      <dsp:txXfrm>
        <a:off x="3914060" y="5610453"/>
        <a:ext cx="1465746" cy="732873"/>
      </dsp:txXfrm>
    </dsp:sp>
    <dsp:sp modelId="{30D8A193-DD5F-4BFD-A8C4-C9F222D02AF8}">
      <dsp:nvSpPr>
        <dsp:cNvPr id="0" name=""/>
        <dsp:cNvSpPr/>
      </dsp:nvSpPr>
      <dsp:spPr>
        <a:xfrm>
          <a:off x="5321177" y="3529093"/>
          <a:ext cx="1465746" cy="73287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t>Participant Narratives per image</a:t>
          </a:r>
        </a:p>
      </dsp:txBody>
      <dsp:txXfrm>
        <a:off x="5321177" y="3529093"/>
        <a:ext cx="1465746" cy="732873"/>
      </dsp:txXfrm>
    </dsp:sp>
    <dsp:sp modelId="{48CACCB0-AC94-490D-A327-7AE59A42D505}">
      <dsp:nvSpPr>
        <dsp:cNvPr id="0" name=""/>
        <dsp:cNvSpPr/>
      </dsp:nvSpPr>
      <dsp:spPr>
        <a:xfrm>
          <a:off x="5687613" y="4569773"/>
          <a:ext cx="1465746" cy="73287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t>Reflection of </a:t>
          </a:r>
          <a:r>
            <a:rPr lang="en-CA" sz="1600" kern="1200" dirty="0" err="1"/>
            <a:t>SHOWeD</a:t>
          </a:r>
          <a:r>
            <a:rPr lang="en-CA" sz="1600" kern="1200" dirty="0"/>
            <a:t> Analysis</a:t>
          </a:r>
        </a:p>
      </dsp:txBody>
      <dsp:txXfrm>
        <a:off x="5687613" y="4569773"/>
        <a:ext cx="1465746" cy="732873"/>
      </dsp:txXfrm>
    </dsp:sp>
    <dsp:sp modelId="{6D63259B-1956-441A-A836-23EF417DDAC1}">
      <dsp:nvSpPr>
        <dsp:cNvPr id="0" name=""/>
        <dsp:cNvSpPr/>
      </dsp:nvSpPr>
      <dsp:spPr>
        <a:xfrm>
          <a:off x="5687613" y="5610453"/>
          <a:ext cx="1465746" cy="73287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t>Focus Group Discussion</a:t>
          </a:r>
        </a:p>
      </dsp:txBody>
      <dsp:txXfrm>
        <a:off x="5687613" y="5610453"/>
        <a:ext cx="1465746" cy="732873"/>
      </dsp:txXfrm>
    </dsp:sp>
    <dsp:sp modelId="{819B416F-31B6-4580-BE86-D120ACE991B6}">
      <dsp:nvSpPr>
        <dsp:cNvPr id="0" name=""/>
        <dsp:cNvSpPr/>
      </dsp:nvSpPr>
      <dsp:spPr>
        <a:xfrm>
          <a:off x="7094730" y="3529093"/>
          <a:ext cx="1465746" cy="73287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t>Fumetti Story per selected images &amp; text</a:t>
          </a:r>
        </a:p>
      </dsp:txBody>
      <dsp:txXfrm>
        <a:off x="7094730" y="3529093"/>
        <a:ext cx="1465746" cy="732873"/>
      </dsp:txXfrm>
    </dsp:sp>
    <dsp:sp modelId="{C5CABCCA-07C7-42D3-A84D-EA445BB28624}">
      <dsp:nvSpPr>
        <dsp:cNvPr id="0" name=""/>
        <dsp:cNvSpPr/>
      </dsp:nvSpPr>
      <dsp:spPr>
        <a:xfrm>
          <a:off x="7461166" y="4569773"/>
          <a:ext cx="1465746" cy="73287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t>Fumetti Storyboard</a:t>
          </a:r>
        </a:p>
      </dsp:txBody>
      <dsp:txXfrm>
        <a:off x="7461166" y="4569773"/>
        <a:ext cx="1465746" cy="732873"/>
      </dsp:txXfrm>
    </dsp:sp>
    <dsp:sp modelId="{874D578D-9942-4788-BC7A-73555150F53D}">
      <dsp:nvSpPr>
        <dsp:cNvPr id="0" name=""/>
        <dsp:cNvSpPr/>
      </dsp:nvSpPr>
      <dsp:spPr>
        <a:xfrm>
          <a:off x="7461166" y="5610453"/>
          <a:ext cx="1465746" cy="73287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t>Fumetti Review</a:t>
          </a:r>
        </a:p>
      </dsp:txBody>
      <dsp:txXfrm>
        <a:off x="7461166" y="5610453"/>
        <a:ext cx="1465746" cy="732873"/>
      </dsp:txXfrm>
    </dsp:sp>
    <dsp:sp modelId="{6E5AF42D-0AEB-464D-AECD-AF5A16203240}">
      <dsp:nvSpPr>
        <dsp:cNvPr id="0" name=""/>
        <dsp:cNvSpPr/>
      </dsp:nvSpPr>
      <dsp:spPr>
        <a:xfrm>
          <a:off x="2660847" y="2488413"/>
          <a:ext cx="1465746" cy="73287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t>PI Analytic Memos</a:t>
          </a:r>
        </a:p>
      </dsp:txBody>
      <dsp:txXfrm>
        <a:off x="2660847" y="2488413"/>
        <a:ext cx="1465746" cy="7328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1A5B7-929C-4E78-B0E2-E74236B7DFE2}">
      <dsp:nvSpPr>
        <dsp:cNvPr id="0" name=""/>
        <dsp:cNvSpPr/>
      </dsp:nvSpPr>
      <dsp:spPr>
        <a:xfrm>
          <a:off x="1092" y="0"/>
          <a:ext cx="2839959" cy="4685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CA" sz="6400" kern="1200" dirty="0"/>
            <a:t>RQ1A</a:t>
          </a:r>
        </a:p>
      </dsp:txBody>
      <dsp:txXfrm>
        <a:off x="1092" y="0"/>
        <a:ext cx="2839959" cy="1405589"/>
      </dsp:txXfrm>
    </dsp:sp>
    <dsp:sp modelId="{2F068CE6-008A-4160-9052-331DB921D3B1}">
      <dsp:nvSpPr>
        <dsp:cNvPr id="0" name=""/>
        <dsp:cNvSpPr/>
      </dsp:nvSpPr>
      <dsp:spPr>
        <a:xfrm>
          <a:off x="285088" y="1405589"/>
          <a:ext cx="2271967" cy="30454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How do participants express and reflect their ecoliteracy and environmental perceptions in the context of sustainable waste management?</a:t>
          </a:r>
          <a:endParaRPr lang="en-CA" sz="1500" kern="1200" dirty="0"/>
        </a:p>
      </dsp:txBody>
      <dsp:txXfrm>
        <a:off x="351632" y="1472133"/>
        <a:ext cx="2138879" cy="2912355"/>
      </dsp:txXfrm>
    </dsp:sp>
    <dsp:sp modelId="{A304EAA5-A817-40A8-879A-C86D77A788A2}">
      <dsp:nvSpPr>
        <dsp:cNvPr id="0" name=""/>
        <dsp:cNvSpPr/>
      </dsp:nvSpPr>
      <dsp:spPr>
        <a:xfrm>
          <a:off x="3054048" y="0"/>
          <a:ext cx="2839959" cy="4685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CA" sz="6400" kern="1200" dirty="0"/>
            <a:t>RQ1B</a:t>
          </a:r>
        </a:p>
      </dsp:txBody>
      <dsp:txXfrm>
        <a:off x="3054048" y="0"/>
        <a:ext cx="2839959" cy="1405589"/>
      </dsp:txXfrm>
    </dsp:sp>
    <dsp:sp modelId="{D74B00BC-494A-4BEB-98A2-F792BD4D6DF5}">
      <dsp:nvSpPr>
        <dsp:cNvPr id="0" name=""/>
        <dsp:cNvSpPr/>
      </dsp:nvSpPr>
      <dsp:spPr>
        <a:xfrm>
          <a:off x="3338044" y="1405589"/>
          <a:ext cx="2271967" cy="30454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What discourses about the political, social, and ecological dimensions of waste management emerge, and how do these narratives illustrate processes of collective awareness and critical reflection?</a:t>
          </a:r>
          <a:endParaRPr lang="en-CA" sz="1500" kern="1200" dirty="0"/>
        </a:p>
      </dsp:txBody>
      <dsp:txXfrm>
        <a:off x="3404588" y="1472133"/>
        <a:ext cx="2138879" cy="2912355"/>
      </dsp:txXfrm>
    </dsp:sp>
    <dsp:sp modelId="{74730DCD-8571-43CD-B92C-54D8F44DE09A}">
      <dsp:nvSpPr>
        <dsp:cNvPr id="0" name=""/>
        <dsp:cNvSpPr/>
      </dsp:nvSpPr>
      <dsp:spPr>
        <a:xfrm>
          <a:off x="6107005" y="0"/>
          <a:ext cx="2839959" cy="4685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CA" sz="6400" kern="1200" dirty="0"/>
            <a:t>RQ1C</a:t>
          </a:r>
        </a:p>
      </dsp:txBody>
      <dsp:txXfrm>
        <a:off x="6107005" y="0"/>
        <a:ext cx="2839959" cy="1405589"/>
      </dsp:txXfrm>
    </dsp:sp>
    <dsp:sp modelId="{A8CEA947-5E50-457B-9D18-D555394FA36F}">
      <dsp:nvSpPr>
        <dsp:cNvPr id="0" name=""/>
        <dsp:cNvSpPr/>
      </dsp:nvSpPr>
      <dsp:spPr>
        <a:xfrm>
          <a:off x="6391001" y="1405589"/>
          <a:ext cx="2271967" cy="30454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How do participants’ experiences with waste management processes become documented and reinterpreted, and what do these experiences reveal about their understandings of collective responsibility and orientations toward environmental action?</a:t>
          </a:r>
          <a:endParaRPr lang="en-CA" sz="1500" kern="1200" dirty="0"/>
        </a:p>
      </dsp:txBody>
      <dsp:txXfrm>
        <a:off x="6457545" y="1472133"/>
        <a:ext cx="2138879" cy="29123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FCEE57-4B3C-4A3B-92B6-3665A9ECB939}">
      <dsp:nvSpPr>
        <dsp:cNvPr id="0" name=""/>
        <dsp:cNvSpPr/>
      </dsp:nvSpPr>
      <dsp:spPr>
        <a:xfrm>
          <a:off x="0" y="444"/>
          <a:ext cx="3733184" cy="1039543"/>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0FB432-B150-4C12-A52F-98875A3374FB}">
      <dsp:nvSpPr>
        <dsp:cNvPr id="0" name=""/>
        <dsp:cNvSpPr/>
      </dsp:nvSpPr>
      <dsp:spPr>
        <a:xfrm>
          <a:off x="314461" y="234341"/>
          <a:ext cx="571748" cy="5717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B87A0D-53BE-47B5-A4FE-E36708F6480C}">
      <dsp:nvSpPr>
        <dsp:cNvPr id="0" name=""/>
        <dsp:cNvSpPr/>
      </dsp:nvSpPr>
      <dsp:spPr>
        <a:xfrm>
          <a:off x="1200672" y="444"/>
          <a:ext cx="2532511" cy="1039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18" tIns="110018" rIns="110018" bIns="110018" numCol="1" spcCol="1270" anchor="ctr" anchorCtr="0">
          <a:noAutofit/>
        </a:bodyPr>
        <a:lstStyle/>
        <a:p>
          <a:pPr marL="0" lvl="0" indent="0" algn="l" defTabSz="755650">
            <a:lnSpc>
              <a:spcPct val="100000"/>
            </a:lnSpc>
            <a:spcBef>
              <a:spcPct val="0"/>
            </a:spcBef>
            <a:spcAft>
              <a:spcPct val="35000"/>
            </a:spcAft>
            <a:buNone/>
          </a:pPr>
          <a:r>
            <a:rPr lang="en-CA" sz="1700" b="1" kern="1200"/>
            <a:t>Theoretical Framework: Ecopedagogy</a:t>
          </a:r>
          <a:endParaRPr lang="en-CA" sz="1700" i="1" kern="1200"/>
        </a:p>
      </dsp:txBody>
      <dsp:txXfrm>
        <a:off x="1200672" y="444"/>
        <a:ext cx="2532511" cy="1039543"/>
      </dsp:txXfrm>
    </dsp:sp>
    <dsp:sp modelId="{2EAB84E3-FE6C-4880-AF99-E395442E1E1E}">
      <dsp:nvSpPr>
        <dsp:cNvPr id="0" name=""/>
        <dsp:cNvSpPr/>
      </dsp:nvSpPr>
      <dsp:spPr>
        <a:xfrm>
          <a:off x="0" y="1299872"/>
          <a:ext cx="3733184" cy="1039543"/>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D719C4-18A4-4BEA-8114-7477EC899B62}">
      <dsp:nvSpPr>
        <dsp:cNvPr id="0" name=""/>
        <dsp:cNvSpPr/>
      </dsp:nvSpPr>
      <dsp:spPr>
        <a:xfrm>
          <a:off x="314461" y="1533770"/>
          <a:ext cx="571748" cy="5717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208E96-2237-4D88-8075-90BBBE0B8653}">
      <dsp:nvSpPr>
        <dsp:cNvPr id="0" name=""/>
        <dsp:cNvSpPr/>
      </dsp:nvSpPr>
      <dsp:spPr>
        <a:xfrm>
          <a:off x="1200672" y="1299872"/>
          <a:ext cx="2532511" cy="1039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18" tIns="110018" rIns="110018" bIns="110018" numCol="1" spcCol="1270" anchor="ctr" anchorCtr="0">
          <a:noAutofit/>
        </a:bodyPr>
        <a:lstStyle/>
        <a:p>
          <a:pPr marL="0" lvl="0" indent="0" algn="l" defTabSz="755650">
            <a:lnSpc>
              <a:spcPct val="100000"/>
            </a:lnSpc>
            <a:spcBef>
              <a:spcPct val="0"/>
            </a:spcBef>
            <a:spcAft>
              <a:spcPct val="35000"/>
            </a:spcAft>
            <a:buNone/>
          </a:pPr>
          <a:r>
            <a:rPr lang="en-CA" sz="1700" b="1" kern="1200" dirty="0"/>
            <a:t>Sustainable Development and Neoliberalism</a:t>
          </a:r>
          <a:endParaRPr lang="en-CA" sz="1700" i="1" kern="1200" dirty="0"/>
        </a:p>
      </dsp:txBody>
      <dsp:txXfrm>
        <a:off x="1200672" y="1299872"/>
        <a:ext cx="2532511" cy="1039543"/>
      </dsp:txXfrm>
    </dsp:sp>
    <dsp:sp modelId="{2397CFB9-A583-4421-961D-78DFA99F3FA5}">
      <dsp:nvSpPr>
        <dsp:cNvPr id="0" name=""/>
        <dsp:cNvSpPr/>
      </dsp:nvSpPr>
      <dsp:spPr>
        <a:xfrm>
          <a:off x="0" y="2599301"/>
          <a:ext cx="3733184" cy="1039543"/>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EF8D05-B425-4462-8B22-A0AE8077C432}">
      <dsp:nvSpPr>
        <dsp:cNvPr id="0" name=""/>
        <dsp:cNvSpPr/>
      </dsp:nvSpPr>
      <dsp:spPr>
        <a:xfrm>
          <a:off x="314461" y="2833198"/>
          <a:ext cx="571748" cy="5717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CDF642-4535-4F93-99DD-E0B782C8C829}">
      <dsp:nvSpPr>
        <dsp:cNvPr id="0" name=""/>
        <dsp:cNvSpPr/>
      </dsp:nvSpPr>
      <dsp:spPr>
        <a:xfrm>
          <a:off x="1200672" y="2599301"/>
          <a:ext cx="2532511" cy="1039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18" tIns="110018" rIns="110018" bIns="110018" numCol="1" spcCol="1270" anchor="ctr" anchorCtr="0">
          <a:noAutofit/>
        </a:bodyPr>
        <a:lstStyle/>
        <a:p>
          <a:pPr marL="0" lvl="0" indent="0" algn="l" defTabSz="755650">
            <a:lnSpc>
              <a:spcPct val="100000"/>
            </a:lnSpc>
            <a:spcBef>
              <a:spcPct val="0"/>
            </a:spcBef>
            <a:spcAft>
              <a:spcPct val="35000"/>
            </a:spcAft>
            <a:buNone/>
          </a:pPr>
          <a:r>
            <a:rPr lang="en-CA" sz="1700" b="1" kern="1200" dirty="0"/>
            <a:t>Wicked Problem Dimensions</a:t>
          </a:r>
          <a:endParaRPr lang="en-CA" sz="1700" i="1" kern="1200" dirty="0"/>
        </a:p>
      </dsp:txBody>
      <dsp:txXfrm>
        <a:off x="1200672" y="2599301"/>
        <a:ext cx="2532511" cy="10395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47043-E57A-4BD3-9D48-28574F4DD982}">
      <dsp:nvSpPr>
        <dsp:cNvPr id="0" name=""/>
        <dsp:cNvSpPr/>
      </dsp:nvSpPr>
      <dsp:spPr>
        <a:xfrm>
          <a:off x="0" y="0"/>
          <a:ext cx="8960828" cy="182405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0" i="1" kern="1200" dirty="0">
              <a:solidFill>
                <a:schemeClr val="tx1"/>
              </a:solidFill>
              <a:latin typeface="+mn-lt"/>
              <a:ea typeface="+mn-ea"/>
              <a:cs typeface="+mn-cs"/>
            </a:rPr>
            <a:t>Gap 1: </a:t>
          </a:r>
          <a:r>
            <a:rPr lang="en-CA" sz="3600" b="0" i="1" kern="1200" dirty="0"/>
            <a:t>Limited Integration of Ecopedagogy with Sustainable Development</a:t>
          </a:r>
        </a:p>
      </dsp:txBody>
      <dsp:txXfrm>
        <a:off x="1974571" y="0"/>
        <a:ext cx="6986256" cy="1824059"/>
      </dsp:txXfrm>
    </dsp:sp>
    <dsp:sp modelId="{054FE019-F0E2-4C66-AC3E-A6A7FC060CB2}">
      <dsp:nvSpPr>
        <dsp:cNvPr id="0" name=""/>
        <dsp:cNvSpPr/>
      </dsp:nvSpPr>
      <dsp:spPr>
        <a:xfrm>
          <a:off x="182405" y="182405"/>
          <a:ext cx="1792165" cy="1459247"/>
        </a:xfrm>
        <a:prstGeom prst="roundRect">
          <a:avLst>
            <a:gd name="adj" fmla="val 10000"/>
          </a:avLst>
        </a:prstGeom>
        <a:blipFill>
          <a:blip xmlns:r="http://schemas.openxmlformats.org/officeDocument/2006/relationships" r:embed="rId1"/>
          <a:srcRect/>
          <a:stretch>
            <a:fillRect t="-8000" b="-8000"/>
          </a:stretch>
        </a:blip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D65179-F87A-467F-A622-868DB9077CF9}">
      <dsp:nvSpPr>
        <dsp:cNvPr id="0" name=""/>
        <dsp:cNvSpPr/>
      </dsp:nvSpPr>
      <dsp:spPr>
        <a:xfrm>
          <a:off x="0" y="2006465"/>
          <a:ext cx="8960828" cy="182405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CA" sz="3600" b="0" i="1" kern="1200" dirty="0">
              <a:solidFill>
                <a:schemeClr val="tx1"/>
              </a:solidFill>
              <a:latin typeface="+mn-lt"/>
              <a:ea typeface="+mn-ea"/>
              <a:cs typeface="+mn-cs"/>
            </a:rPr>
            <a:t>Gap 2: </a:t>
          </a:r>
          <a:r>
            <a:rPr lang="en-CA" sz="3600" b="0" i="1" kern="1200" dirty="0"/>
            <a:t>Need for Critical Challenge to Neoliberal Educational Methods in Sustainability</a:t>
          </a:r>
        </a:p>
      </dsp:txBody>
      <dsp:txXfrm>
        <a:off x="1974571" y="2006465"/>
        <a:ext cx="6986256" cy="1824059"/>
      </dsp:txXfrm>
    </dsp:sp>
    <dsp:sp modelId="{111DA8F3-33E3-4F3E-8ABA-E3A62337445A}">
      <dsp:nvSpPr>
        <dsp:cNvPr id="0" name=""/>
        <dsp:cNvSpPr/>
      </dsp:nvSpPr>
      <dsp:spPr>
        <a:xfrm>
          <a:off x="182405" y="2188871"/>
          <a:ext cx="1792165" cy="1459247"/>
        </a:xfrm>
        <a:prstGeom prst="roundRect">
          <a:avLst>
            <a:gd name="adj" fmla="val 10000"/>
          </a:avLst>
        </a:prstGeom>
        <a:blipFill>
          <a:blip xmlns:r="http://schemas.openxmlformats.org/officeDocument/2006/relationships" r:embed="rId2"/>
          <a:srcRect/>
          <a:stretch>
            <a:fillRect t="-14000" b="-14000"/>
          </a:stretch>
        </a:blip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3588D3-136A-4743-9F07-167E78A39A1A}">
      <dsp:nvSpPr>
        <dsp:cNvPr id="0" name=""/>
        <dsp:cNvSpPr/>
      </dsp:nvSpPr>
      <dsp:spPr>
        <a:xfrm>
          <a:off x="0" y="4012931"/>
          <a:ext cx="8960828" cy="182405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0" i="1" kern="1200" dirty="0">
              <a:solidFill>
                <a:schemeClr val="tx1"/>
              </a:solidFill>
              <a:latin typeface="+mn-lt"/>
              <a:ea typeface="+mn-ea"/>
              <a:cs typeface="+mn-cs"/>
            </a:rPr>
            <a:t>Gap 3: </a:t>
          </a:r>
          <a:r>
            <a:rPr lang="en-CA" sz="3600" b="0" i="1" kern="1200" dirty="0"/>
            <a:t>Insufficient Research Linking Local Waste Management Practices to Global Frameworks</a:t>
          </a:r>
        </a:p>
      </dsp:txBody>
      <dsp:txXfrm>
        <a:off x="1974571" y="4012931"/>
        <a:ext cx="6986256" cy="1824059"/>
      </dsp:txXfrm>
    </dsp:sp>
    <dsp:sp modelId="{0C1531AB-4328-4422-ABCF-2E45F9906F55}">
      <dsp:nvSpPr>
        <dsp:cNvPr id="0" name=""/>
        <dsp:cNvSpPr/>
      </dsp:nvSpPr>
      <dsp:spPr>
        <a:xfrm>
          <a:off x="182405" y="4195337"/>
          <a:ext cx="1792165" cy="1459247"/>
        </a:xfrm>
        <a:prstGeom prst="roundRect">
          <a:avLst>
            <a:gd name="adj" fmla="val 10000"/>
          </a:avLst>
        </a:prstGeom>
        <a:blipFill>
          <a:blip xmlns:r="http://schemas.openxmlformats.org/officeDocument/2006/relationships" r:embed="rId3"/>
          <a:srcRect/>
          <a:stretch>
            <a:fillRect t="-12000" b="-12000"/>
          </a:stretch>
        </a:blip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5432C0-F14C-4AA2-9A78-A1A2A19D13B9}">
      <dsp:nvSpPr>
        <dsp:cNvPr id="0" name=""/>
        <dsp:cNvSpPr/>
      </dsp:nvSpPr>
      <dsp:spPr>
        <a:xfrm>
          <a:off x="0" y="0"/>
          <a:ext cx="9024558" cy="2313883"/>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C838AE-4431-4808-8F64-733F7E643656}">
      <dsp:nvSpPr>
        <dsp:cNvPr id="0" name=""/>
        <dsp:cNvSpPr/>
      </dsp:nvSpPr>
      <dsp:spPr>
        <a:xfrm>
          <a:off x="273222" y="308517"/>
          <a:ext cx="1971654" cy="1696848"/>
        </a:xfrm>
        <a:prstGeom prst="roundRect">
          <a:avLst>
            <a:gd name="adj" fmla="val 10000"/>
          </a:avLst>
        </a:prstGeom>
        <a:blipFill>
          <a:blip xmlns:r="http://schemas.openxmlformats.org/officeDocument/2006/relationships" r:embed="rId1"/>
          <a:srcRect/>
          <a:stretch>
            <a:fillRect l="-7000" r="-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F84671-44CD-4550-9B7A-E410649E7112}">
      <dsp:nvSpPr>
        <dsp:cNvPr id="0" name=""/>
        <dsp:cNvSpPr/>
      </dsp:nvSpPr>
      <dsp:spPr>
        <a:xfrm rot="10800000">
          <a:off x="273222" y="2313883"/>
          <a:ext cx="1971654" cy="2828080"/>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CA" sz="1700" kern="1200" dirty="0"/>
            <a:t>Co-researchers:</a:t>
          </a:r>
        </a:p>
        <a:p>
          <a:pPr marL="0" lvl="0" indent="0" algn="ctr" defTabSz="755650">
            <a:lnSpc>
              <a:spcPct val="90000"/>
            </a:lnSpc>
            <a:spcBef>
              <a:spcPct val="0"/>
            </a:spcBef>
            <a:spcAft>
              <a:spcPct val="35000"/>
            </a:spcAft>
            <a:buNone/>
          </a:pPr>
          <a:r>
            <a:rPr lang="en-CA" sz="1700" kern="1200" dirty="0"/>
            <a:t>UWinnipeg Campus Sustainability Office (4)</a:t>
          </a:r>
        </a:p>
        <a:p>
          <a:pPr marL="0" lvl="0" indent="0" algn="ctr" defTabSz="755650">
            <a:lnSpc>
              <a:spcPct val="90000"/>
            </a:lnSpc>
            <a:spcBef>
              <a:spcPct val="0"/>
            </a:spcBef>
            <a:spcAft>
              <a:spcPct val="35000"/>
            </a:spcAft>
            <a:buNone/>
          </a:pPr>
          <a:r>
            <a:rPr lang="en-CA" sz="1700" kern="1200" dirty="0"/>
            <a:t>(a) Leadership (2)</a:t>
          </a:r>
        </a:p>
        <a:p>
          <a:pPr marL="0" lvl="0" indent="0" algn="ctr" defTabSz="755650">
            <a:lnSpc>
              <a:spcPct val="90000"/>
            </a:lnSpc>
            <a:spcBef>
              <a:spcPct val="0"/>
            </a:spcBef>
            <a:spcAft>
              <a:spcPct val="35000"/>
            </a:spcAft>
            <a:buNone/>
          </a:pPr>
          <a:r>
            <a:rPr lang="en-CA" sz="1700" kern="1200" dirty="0"/>
            <a:t>(b) Ambassador Students (2)</a:t>
          </a:r>
        </a:p>
      </dsp:txBody>
      <dsp:txXfrm rot="10800000">
        <a:off x="333857" y="2313883"/>
        <a:ext cx="1850384" cy="2767445"/>
      </dsp:txXfrm>
    </dsp:sp>
    <dsp:sp modelId="{6108F9B8-43C4-455A-86C7-C54F1A2EF304}">
      <dsp:nvSpPr>
        <dsp:cNvPr id="0" name=""/>
        <dsp:cNvSpPr/>
      </dsp:nvSpPr>
      <dsp:spPr>
        <a:xfrm>
          <a:off x="2442041" y="308517"/>
          <a:ext cx="1971654" cy="1696848"/>
        </a:xfrm>
        <a:prstGeom prst="roundRect">
          <a:avLst>
            <a:gd name="adj" fmla="val 10000"/>
          </a:avLst>
        </a:prstGeom>
        <a:blipFill>
          <a:blip xmlns:r="http://schemas.openxmlformats.org/officeDocument/2006/relationships" r:embed="rId2"/>
          <a:srcRect/>
          <a:stretch>
            <a:fillRect t="-9000" b="-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3374D1-3531-4C59-92C5-D8542E39EC4A}">
      <dsp:nvSpPr>
        <dsp:cNvPr id="0" name=""/>
        <dsp:cNvSpPr/>
      </dsp:nvSpPr>
      <dsp:spPr>
        <a:xfrm rot="10800000">
          <a:off x="2442041" y="2313883"/>
          <a:ext cx="1971654" cy="2828080"/>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CA" sz="1700" kern="1200" dirty="0"/>
            <a:t>Co-researchers:</a:t>
          </a:r>
        </a:p>
        <a:p>
          <a:pPr marL="0" lvl="0" indent="0" algn="ctr" defTabSz="755650">
            <a:lnSpc>
              <a:spcPct val="90000"/>
            </a:lnSpc>
            <a:spcBef>
              <a:spcPct val="0"/>
            </a:spcBef>
            <a:spcAft>
              <a:spcPct val="35000"/>
            </a:spcAft>
            <a:buNone/>
          </a:pPr>
          <a:r>
            <a:rPr lang="en-CA" sz="1700" kern="1200" dirty="0"/>
            <a:t>Compost Winnipeg (2)</a:t>
          </a:r>
        </a:p>
        <a:p>
          <a:pPr marL="0" lvl="0" indent="0" algn="ctr" defTabSz="755650">
            <a:lnSpc>
              <a:spcPct val="90000"/>
            </a:lnSpc>
            <a:spcBef>
              <a:spcPct val="0"/>
            </a:spcBef>
            <a:spcAft>
              <a:spcPct val="35000"/>
            </a:spcAft>
            <a:buNone/>
          </a:pPr>
          <a:r>
            <a:rPr lang="en-CA" sz="1700" kern="1200" dirty="0"/>
            <a:t>(a) Staff (1)</a:t>
          </a:r>
        </a:p>
        <a:p>
          <a:pPr marL="0" lvl="0" indent="0" algn="ctr" defTabSz="755650">
            <a:lnSpc>
              <a:spcPct val="90000"/>
            </a:lnSpc>
            <a:spcBef>
              <a:spcPct val="0"/>
            </a:spcBef>
            <a:spcAft>
              <a:spcPct val="35000"/>
            </a:spcAft>
            <a:buNone/>
          </a:pPr>
          <a:r>
            <a:rPr lang="en-CA" sz="1700" kern="1200" dirty="0"/>
            <a:t>(b) Driver (1)</a:t>
          </a:r>
        </a:p>
      </dsp:txBody>
      <dsp:txXfrm rot="10800000">
        <a:off x="2502676" y="2313883"/>
        <a:ext cx="1850384" cy="2767445"/>
      </dsp:txXfrm>
    </dsp:sp>
    <dsp:sp modelId="{002F67D6-DEE6-4EB7-AA40-4E06F702CF6E}">
      <dsp:nvSpPr>
        <dsp:cNvPr id="0" name=""/>
        <dsp:cNvSpPr/>
      </dsp:nvSpPr>
      <dsp:spPr>
        <a:xfrm>
          <a:off x="4610861" y="308517"/>
          <a:ext cx="1971654" cy="1696848"/>
        </a:xfrm>
        <a:prstGeom prst="roundRect">
          <a:avLst>
            <a:gd name="adj" fmla="val 10000"/>
          </a:avLst>
        </a:prstGeom>
        <a:blipFill>
          <a:blip xmlns:r="http://schemas.openxmlformats.org/officeDocument/2006/relationships" r:embed="rId3"/>
          <a:srcRect/>
          <a:stretch>
            <a:fillRect t="-9000" b="-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C0AA77-4D60-4E1D-9813-E7BC2FD23086}">
      <dsp:nvSpPr>
        <dsp:cNvPr id="0" name=""/>
        <dsp:cNvSpPr/>
      </dsp:nvSpPr>
      <dsp:spPr>
        <a:xfrm rot="10800000">
          <a:off x="4610861" y="2313883"/>
          <a:ext cx="1971654" cy="2828080"/>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CA" sz="1700" kern="1200" dirty="0"/>
            <a:t>Co-researchers: </a:t>
          </a:r>
        </a:p>
        <a:p>
          <a:pPr marL="0" lvl="0" indent="0" algn="ctr" defTabSz="755650">
            <a:lnSpc>
              <a:spcPct val="90000"/>
            </a:lnSpc>
            <a:spcBef>
              <a:spcPct val="0"/>
            </a:spcBef>
            <a:spcAft>
              <a:spcPct val="35000"/>
            </a:spcAft>
            <a:buNone/>
          </a:pPr>
          <a:r>
            <a:rPr lang="en-CA" sz="1700" kern="1200" dirty="0"/>
            <a:t>City of Winnipeg:</a:t>
          </a:r>
        </a:p>
        <a:p>
          <a:pPr marL="0" lvl="0" indent="0" algn="ctr" defTabSz="755650">
            <a:lnSpc>
              <a:spcPct val="90000"/>
            </a:lnSpc>
            <a:spcBef>
              <a:spcPct val="0"/>
            </a:spcBef>
            <a:spcAft>
              <a:spcPct val="35000"/>
            </a:spcAft>
            <a:buNone/>
          </a:pPr>
          <a:r>
            <a:rPr lang="en-CA" sz="1700" kern="1200" dirty="0"/>
            <a:t>Compost Project Manager (1)</a:t>
          </a:r>
        </a:p>
      </dsp:txBody>
      <dsp:txXfrm rot="10800000">
        <a:off x="4671496" y="2313883"/>
        <a:ext cx="1850384" cy="2767445"/>
      </dsp:txXfrm>
    </dsp:sp>
    <dsp:sp modelId="{241DB1BF-F544-429F-831F-DF5868280A9F}">
      <dsp:nvSpPr>
        <dsp:cNvPr id="0" name=""/>
        <dsp:cNvSpPr/>
      </dsp:nvSpPr>
      <dsp:spPr>
        <a:xfrm>
          <a:off x="6779681" y="308517"/>
          <a:ext cx="1971654" cy="1696848"/>
        </a:xfrm>
        <a:prstGeom prst="roundRect">
          <a:avLst>
            <a:gd name="adj" fmla="val 10000"/>
          </a:avLst>
        </a:prstGeom>
        <a:blipFill>
          <a:blip xmlns:r="http://schemas.openxmlformats.org/officeDocument/2006/relationships" r:embed="rId4"/>
          <a:srcRect/>
          <a:stretch>
            <a:fillRect t="-19000" b="-1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8AC6E9-A367-49C1-AA8A-9DBBB8CBC1D9}">
      <dsp:nvSpPr>
        <dsp:cNvPr id="0" name=""/>
        <dsp:cNvSpPr/>
      </dsp:nvSpPr>
      <dsp:spPr>
        <a:xfrm rot="10800000">
          <a:off x="6779681" y="2313883"/>
          <a:ext cx="1971654" cy="2828080"/>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CA" sz="1700" kern="1200" dirty="0"/>
            <a:t>Principal Investigator (1)</a:t>
          </a:r>
        </a:p>
        <a:p>
          <a:pPr marL="0" lvl="0" indent="0" algn="ctr" defTabSz="755650">
            <a:lnSpc>
              <a:spcPct val="90000"/>
            </a:lnSpc>
            <a:spcBef>
              <a:spcPct val="0"/>
            </a:spcBef>
            <a:spcAft>
              <a:spcPct val="35000"/>
            </a:spcAft>
            <a:buNone/>
          </a:pPr>
          <a:endParaRPr lang="en-CA" sz="1700" kern="1200" dirty="0"/>
        </a:p>
        <a:p>
          <a:pPr marL="0" lvl="0" indent="0" algn="ctr" defTabSz="755650">
            <a:lnSpc>
              <a:spcPct val="90000"/>
            </a:lnSpc>
            <a:spcBef>
              <a:spcPct val="0"/>
            </a:spcBef>
            <a:spcAft>
              <a:spcPct val="35000"/>
            </a:spcAft>
            <a:buNone/>
          </a:pPr>
          <a:r>
            <a:rPr lang="en-CA" sz="1700" kern="1200" dirty="0"/>
            <a:t>Insider within the waste management community</a:t>
          </a:r>
        </a:p>
      </dsp:txBody>
      <dsp:txXfrm rot="10800000">
        <a:off x="6840316" y="2313883"/>
        <a:ext cx="1850384" cy="27674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27EE9-0B26-4DDA-9A1B-4591A146F8D6}">
      <dsp:nvSpPr>
        <dsp:cNvPr id="0" name=""/>
        <dsp:cNvSpPr/>
      </dsp:nvSpPr>
      <dsp:spPr>
        <a:xfrm>
          <a:off x="0" y="32490"/>
          <a:ext cx="435268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What do you </a:t>
          </a:r>
          <a:r>
            <a:rPr lang="en-US" sz="2100" b="1" u="none" kern="1200" dirty="0"/>
            <a:t>See</a:t>
          </a:r>
          <a:r>
            <a:rPr lang="en-US" sz="2100" kern="1200" dirty="0"/>
            <a:t> here?</a:t>
          </a:r>
        </a:p>
      </dsp:txBody>
      <dsp:txXfrm>
        <a:off x="25188" y="57678"/>
        <a:ext cx="4302304" cy="465594"/>
      </dsp:txXfrm>
    </dsp:sp>
    <dsp:sp modelId="{1CB7D14B-2750-438A-8744-F46C14C42A18}">
      <dsp:nvSpPr>
        <dsp:cNvPr id="0" name=""/>
        <dsp:cNvSpPr/>
      </dsp:nvSpPr>
      <dsp:spPr>
        <a:xfrm>
          <a:off x="0" y="608940"/>
          <a:ext cx="435268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What is really </a:t>
          </a:r>
          <a:r>
            <a:rPr lang="en-US" sz="2100" b="1" u="none" kern="1200" dirty="0"/>
            <a:t>Happening</a:t>
          </a:r>
          <a:r>
            <a:rPr lang="en-US" sz="2100" kern="1200" dirty="0"/>
            <a:t> here?</a:t>
          </a:r>
        </a:p>
      </dsp:txBody>
      <dsp:txXfrm>
        <a:off x="25188" y="634128"/>
        <a:ext cx="4302304" cy="465594"/>
      </dsp:txXfrm>
    </dsp:sp>
    <dsp:sp modelId="{0B45A491-D216-4558-94B5-6019814E6565}">
      <dsp:nvSpPr>
        <dsp:cNvPr id="0" name=""/>
        <dsp:cNvSpPr/>
      </dsp:nvSpPr>
      <dsp:spPr>
        <a:xfrm>
          <a:off x="0" y="1185390"/>
          <a:ext cx="435268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How does this relate to </a:t>
          </a:r>
          <a:r>
            <a:rPr lang="en-US" sz="2100" b="1" u="none" kern="1200" dirty="0"/>
            <a:t>Our</a:t>
          </a:r>
          <a:r>
            <a:rPr lang="en-US" sz="2100" kern="1200" dirty="0"/>
            <a:t> lives?</a:t>
          </a:r>
        </a:p>
      </dsp:txBody>
      <dsp:txXfrm>
        <a:off x="25188" y="1210578"/>
        <a:ext cx="4302304" cy="465594"/>
      </dsp:txXfrm>
    </dsp:sp>
    <dsp:sp modelId="{9CCA9C51-7F55-4101-943A-F4038C5A501A}">
      <dsp:nvSpPr>
        <dsp:cNvPr id="0" name=""/>
        <dsp:cNvSpPr/>
      </dsp:nvSpPr>
      <dsp:spPr>
        <a:xfrm>
          <a:off x="0" y="1761840"/>
          <a:ext cx="435268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u="none" kern="1200" dirty="0"/>
            <a:t>Why</a:t>
          </a:r>
          <a:r>
            <a:rPr lang="en-US" sz="2100" kern="1200" dirty="0"/>
            <a:t> does this situation </a:t>
          </a:r>
          <a:r>
            <a:rPr lang="en-US" sz="2100" b="1" u="none" kern="1200" dirty="0"/>
            <a:t>exist</a:t>
          </a:r>
          <a:r>
            <a:rPr lang="en-US" sz="2100" kern="1200" dirty="0"/>
            <a:t>?</a:t>
          </a:r>
        </a:p>
      </dsp:txBody>
      <dsp:txXfrm>
        <a:off x="25188" y="1787028"/>
        <a:ext cx="4302304" cy="465594"/>
      </dsp:txXfrm>
    </dsp:sp>
    <dsp:sp modelId="{1F73F81B-5F7A-4F21-8BC7-959A60061FB2}">
      <dsp:nvSpPr>
        <dsp:cNvPr id="0" name=""/>
        <dsp:cNvSpPr/>
      </dsp:nvSpPr>
      <dsp:spPr>
        <a:xfrm>
          <a:off x="0" y="2338290"/>
          <a:ext cx="4352680"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What can we </a:t>
          </a:r>
          <a:r>
            <a:rPr lang="en-US" sz="2100" b="1" u="none" kern="1200" dirty="0"/>
            <a:t>Do</a:t>
          </a:r>
          <a:r>
            <a:rPr lang="en-US" sz="2100" kern="1200" dirty="0"/>
            <a:t> about it?</a:t>
          </a:r>
        </a:p>
      </dsp:txBody>
      <dsp:txXfrm>
        <a:off x="25188" y="2363478"/>
        <a:ext cx="4302304" cy="465594"/>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CA"/>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B72A00CE-AD73-425C-B58F-C743620977F6}" type="datetimeFigureOut">
              <a:rPr lang="en-CA" smtClean="0"/>
              <a:t>11-May-2026</a:t>
            </a:fld>
            <a:endParaRPr lang="en-CA"/>
          </a:p>
        </p:txBody>
      </p:sp>
      <p:sp>
        <p:nvSpPr>
          <p:cNvPr id="4" name="Slide Image Placeholder 3"/>
          <p:cNvSpPr>
            <a:spLocks noGrp="1" noRot="1" noChangeAspect="1"/>
          </p:cNvSpPr>
          <p:nvPr>
            <p:ph type="sldImg" idx="2"/>
          </p:nvPr>
        </p:nvSpPr>
        <p:spPr>
          <a:xfrm>
            <a:off x="1438275" y="1173163"/>
            <a:ext cx="4222750" cy="3167062"/>
          </a:xfrm>
          <a:prstGeom prst="rect">
            <a:avLst/>
          </a:prstGeom>
          <a:noFill/>
          <a:ln w="12700">
            <a:solidFill>
              <a:prstClr val="black"/>
            </a:solidFill>
          </a:ln>
        </p:spPr>
        <p:txBody>
          <a:bodyPr vert="horz" lIns="94192" tIns="47096" rIns="94192" bIns="47096" rtlCol="0" anchor="ctr"/>
          <a:lstStyle/>
          <a:p>
            <a:endParaRPr lang="en-CA"/>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CA"/>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9EBD735A-0A4F-4F31-8B34-48734B38BB23}" type="slidenum">
              <a:rPr lang="en-CA" smtClean="0"/>
              <a:t>‹#›</a:t>
            </a:fld>
            <a:endParaRPr lang="en-CA"/>
          </a:p>
        </p:txBody>
      </p:sp>
    </p:spTree>
    <p:extLst>
      <p:ext uri="{BB962C8B-B14F-4D97-AF65-F5344CB8AC3E}">
        <p14:creationId xmlns:p14="http://schemas.microsoft.com/office/powerpoint/2010/main" val="1143964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This PhD research proposal "</a:t>
            </a:r>
            <a:r>
              <a:rPr lang="en-CA" sz="1200" i="1" kern="1200" dirty="0">
                <a:solidFill>
                  <a:schemeClr val="tx1"/>
                </a:solidFill>
                <a:effectLst/>
                <a:latin typeface="+mn-lt"/>
                <a:ea typeface="+mn-ea"/>
                <a:cs typeface="+mn-cs"/>
              </a:rPr>
              <a:t>Elegantly Wasted: Documenting Community Experiences of Sustainable Waste Management in Winnipeg</a:t>
            </a:r>
            <a:r>
              <a:rPr lang="en-CA" sz="1200" kern="1200" dirty="0">
                <a:solidFill>
                  <a:schemeClr val="tx1"/>
                </a:solidFill>
                <a:effectLst/>
                <a:latin typeface="+mn-lt"/>
                <a:ea typeface="+mn-ea"/>
                <a:cs typeface="+mn-cs"/>
              </a:rPr>
              <a:t>" articulates a complex, wicked problem linking local sustainable waste management with global frameworks. It incorporates innovative </a:t>
            </a:r>
          </a:p>
          <a:p>
            <a:r>
              <a:rPr lang="en-CA" sz="1200" kern="1200" dirty="0">
                <a:solidFill>
                  <a:schemeClr val="tx1"/>
                </a:solidFill>
                <a:effectLst/>
                <a:latin typeface="+mn-lt"/>
                <a:ea typeface="+mn-ea"/>
                <a:cs typeface="+mn-cs"/>
              </a:rPr>
              <a:t>arts-based and critical participatory action research methodologies, guided by the theoretical framework of ecopedagogy.</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EBD735A-0A4F-4F31-8B34-48734B38BB23}" type="slidenum">
              <a:rPr lang="en-CA" smtClean="0"/>
              <a:t>1</a:t>
            </a:fld>
            <a:endParaRPr lang="en-CA"/>
          </a:p>
        </p:txBody>
      </p:sp>
    </p:spTree>
    <p:extLst>
      <p:ext uri="{BB962C8B-B14F-4D97-AF65-F5344CB8AC3E}">
        <p14:creationId xmlns:p14="http://schemas.microsoft.com/office/powerpoint/2010/main" val="2316113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E8EB9-4649-7B17-F11C-3449AEDB3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CF6A54-1226-4EC6-8CDE-4BF7D1C21235}"/>
              </a:ext>
            </a:extLst>
          </p:cNvPr>
          <p:cNvSpPr>
            <a:spLocks noGrp="1" noRot="1" noChangeAspect="1"/>
          </p:cNvSpPr>
          <p:nvPr>
            <p:ph type="sldImg"/>
          </p:nvPr>
        </p:nvSpPr>
        <p:spPr>
          <a:xfrm>
            <a:off x="1438275" y="1173163"/>
            <a:ext cx="4222750" cy="3167062"/>
          </a:xfrm>
        </p:spPr>
      </p:sp>
      <p:sp>
        <p:nvSpPr>
          <p:cNvPr id="3" name="Notes Placeholder 2">
            <a:extLst>
              <a:ext uri="{FF2B5EF4-FFF2-40B4-BE49-F238E27FC236}">
                <a16:creationId xmlns:a16="http://schemas.microsoft.com/office/drawing/2014/main" id="{DE1651A0-FFF5-218C-D90D-FF38D25BAE41}"/>
              </a:ext>
            </a:extLst>
          </p:cNvPr>
          <p:cNvSpPr>
            <a:spLocks noGrp="1"/>
          </p:cNvSpPr>
          <p:nvPr>
            <p:ph type="body" idx="1"/>
          </p:nvPr>
        </p:nvSpPr>
        <p:spPr/>
        <p:txBody>
          <a:bodyPr/>
          <a:lstStyle/>
          <a:p>
            <a:pPr>
              <a:lnSpc>
                <a:spcPct val="90000"/>
              </a:lnSpc>
              <a:spcBef>
                <a:spcPts val="1030"/>
              </a:spcBef>
            </a:pPr>
            <a:r>
              <a:rPr lang="en-US" b="1" u="sng"/>
              <a:t>SHOWED</a:t>
            </a:r>
            <a:r>
              <a:rPr lang="en-US" u="sng"/>
              <a:t> Analysis(complete in as much </a:t>
            </a:r>
            <a:r>
              <a:rPr lang="en-US" u="sng" err="1"/>
              <a:t>detailas</a:t>
            </a:r>
            <a:r>
              <a:rPr lang="en-US" u="sng"/>
              <a:t> necessary)</a:t>
            </a:r>
            <a:r>
              <a:rPr lang="en-US"/>
              <a:t>:</a:t>
            </a:r>
          </a:p>
          <a:p>
            <a:pPr marL="353221" indent="-353221">
              <a:lnSpc>
                <a:spcPct val="90000"/>
              </a:lnSpc>
              <a:spcBef>
                <a:spcPts val="1030"/>
              </a:spcBef>
              <a:buAutoNum type="arabicPeriod"/>
            </a:pPr>
            <a:r>
              <a:rPr lang="en-US"/>
              <a:t>What do you </a:t>
            </a:r>
            <a:r>
              <a:rPr lang="en-US" b="1"/>
              <a:t>See</a:t>
            </a:r>
            <a:r>
              <a:rPr lang="en-US"/>
              <a:t> here?</a:t>
            </a:r>
            <a:endParaRPr lang="en-US">
              <a:ea typeface="Calibri"/>
              <a:cs typeface="Calibri"/>
            </a:endParaRPr>
          </a:p>
          <a:p>
            <a:pPr marL="353221" indent="-353221">
              <a:lnSpc>
                <a:spcPct val="90000"/>
              </a:lnSpc>
              <a:spcBef>
                <a:spcPts val="1030"/>
              </a:spcBef>
              <a:buAutoNum type="arabicPeriod"/>
            </a:pPr>
            <a:r>
              <a:rPr lang="en-US"/>
              <a:t>What is really </a:t>
            </a:r>
            <a:r>
              <a:rPr lang="en-US" b="1" err="1"/>
              <a:t>Happening</a:t>
            </a:r>
            <a:r>
              <a:rPr lang="en-US" err="1"/>
              <a:t>here</a:t>
            </a:r>
            <a:r>
              <a:rPr lang="en-US"/>
              <a:t>?</a:t>
            </a:r>
            <a:endParaRPr lang="en-US">
              <a:ea typeface="Calibri"/>
              <a:cs typeface="Calibri"/>
            </a:endParaRPr>
          </a:p>
          <a:p>
            <a:pPr marL="353221" indent="-353221">
              <a:lnSpc>
                <a:spcPct val="90000"/>
              </a:lnSpc>
              <a:spcBef>
                <a:spcPts val="1030"/>
              </a:spcBef>
              <a:buAutoNum type="arabicPeriod"/>
            </a:pPr>
            <a:r>
              <a:rPr lang="en-US"/>
              <a:t>How does this relate </a:t>
            </a:r>
            <a:r>
              <a:rPr lang="en-US" err="1"/>
              <a:t>to</a:t>
            </a:r>
            <a:r>
              <a:rPr lang="en-US" b="1" err="1"/>
              <a:t>Our</a:t>
            </a:r>
            <a:r>
              <a:rPr lang="en-US"/>
              <a:t> lives?</a:t>
            </a:r>
            <a:endParaRPr lang="en-US">
              <a:ea typeface="Calibri"/>
              <a:cs typeface="Calibri"/>
            </a:endParaRPr>
          </a:p>
          <a:p>
            <a:pPr marL="353221" indent="-353221">
              <a:lnSpc>
                <a:spcPct val="90000"/>
              </a:lnSpc>
              <a:spcBef>
                <a:spcPts val="1030"/>
              </a:spcBef>
              <a:buAutoNum type="arabicPeriod"/>
            </a:pPr>
            <a:r>
              <a:rPr lang="en-US" b="1"/>
              <a:t>Why</a:t>
            </a:r>
            <a:r>
              <a:rPr lang="en-US"/>
              <a:t> does this situation </a:t>
            </a:r>
            <a:r>
              <a:rPr lang="en-US" b="1"/>
              <a:t>Exist</a:t>
            </a:r>
            <a:r>
              <a:rPr lang="en-US"/>
              <a:t>?</a:t>
            </a:r>
            <a:endParaRPr lang="en-US">
              <a:ea typeface="Calibri"/>
              <a:cs typeface="Calibri"/>
            </a:endParaRPr>
          </a:p>
          <a:p>
            <a:pPr marL="353221" indent="-353221">
              <a:lnSpc>
                <a:spcPct val="90000"/>
              </a:lnSpc>
              <a:spcBef>
                <a:spcPts val="1030"/>
              </a:spcBef>
              <a:buAutoNum type="arabicPeriod"/>
            </a:pPr>
            <a:r>
              <a:rPr lang="en-US"/>
              <a:t>What can we </a:t>
            </a:r>
            <a:r>
              <a:rPr lang="en-US" b="1"/>
              <a:t>Do</a:t>
            </a:r>
            <a:r>
              <a:rPr lang="en-US"/>
              <a:t> about it?</a:t>
            </a:r>
            <a:endParaRPr lang="en-US">
              <a:ea typeface="Calibri"/>
              <a:cs typeface="Calibri"/>
            </a:endParaRPr>
          </a:p>
        </p:txBody>
      </p:sp>
      <p:sp>
        <p:nvSpPr>
          <p:cNvPr id="4" name="Slide Number Placeholder 3">
            <a:extLst>
              <a:ext uri="{FF2B5EF4-FFF2-40B4-BE49-F238E27FC236}">
                <a16:creationId xmlns:a16="http://schemas.microsoft.com/office/drawing/2014/main" id="{B9499B9A-2EDF-B561-6361-B26246B2F563}"/>
              </a:ext>
            </a:extLst>
          </p:cNvPr>
          <p:cNvSpPr>
            <a:spLocks noGrp="1"/>
          </p:cNvSpPr>
          <p:nvPr>
            <p:ph type="sldNum" sz="quarter" idx="5"/>
          </p:nvPr>
        </p:nvSpPr>
        <p:spPr/>
        <p:txBody>
          <a:bodyPr/>
          <a:lstStyle/>
          <a:p>
            <a:fld id="{BEDCBB98-4A43-40F0-BC93-061605013BA1}" type="slidenum">
              <a:t>11</a:t>
            </a:fld>
            <a:endParaRPr lang="en-US"/>
          </a:p>
        </p:txBody>
      </p:sp>
    </p:spTree>
    <p:extLst>
      <p:ext uri="{BB962C8B-B14F-4D97-AF65-F5344CB8AC3E}">
        <p14:creationId xmlns:p14="http://schemas.microsoft.com/office/powerpoint/2010/main" val="767933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project’s data will be analyzed using Multimodal Critical Discourse Analysis (MCDA), an expansion of Fairclough’s (2013) CDA. MCDA is an “emerging method, grounded in linguistic and visual communication scholarship, of identifying how different modes of communication—text, speech, image, sound - are used to achieve political purposes” (Machin, 2013, as cited in Joy et al., 2024, p. 1). MCDA’s approach to data analysis broadens the angle on what constitutes </a:t>
            </a:r>
            <a:r>
              <a:rPr lang="en-CA" sz="1200" i="1" kern="1200" dirty="0">
                <a:solidFill>
                  <a:schemeClr val="tx1"/>
                </a:solidFill>
                <a:effectLst/>
                <a:latin typeface="+mn-lt"/>
                <a:ea typeface="+mn-ea"/>
                <a:cs typeface="+mn-cs"/>
              </a:rPr>
              <a:t>discourse </a:t>
            </a:r>
            <a:r>
              <a:rPr lang="en-CA" sz="1200" kern="1200" dirty="0">
                <a:solidFill>
                  <a:schemeClr val="tx1"/>
                </a:solidFill>
                <a:effectLst/>
                <a:latin typeface="+mn-lt"/>
                <a:ea typeface="+mn-ea"/>
                <a:cs typeface="+mn-cs"/>
              </a:rPr>
              <a:t>(Liu et al., 2024). The core of the analysis remains CDA, albeit with a more inclusive outlook on data sources, such as fumettivoice, and the final fumetti story.</a:t>
            </a:r>
            <a:endParaRPr lang="en-CA" dirty="0"/>
          </a:p>
        </p:txBody>
      </p:sp>
      <p:sp>
        <p:nvSpPr>
          <p:cNvPr id="4" name="Slide Number Placeholder 3"/>
          <p:cNvSpPr>
            <a:spLocks noGrp="1"/>
          </p:cNvSpPr>
          <p:nvPr>
            <p:ph type="sldNum" sz="quarter" idx="5"/>
          </p:nvPr>
        </p:nvSpPr>
        <p:spPr/>
        <p:txBody>
          <a:bodyPr/>
          <a:lstStyle/>
          <a:p>
            <a:fld id="{9EBD735A-0A4F-4F31-8B34-48734B38BB23}" type="slidenum">
              <a:rPr lang="en-CA" smtClean="0"/>
              <a:t>18</a:t>
            </a:fld>
            <a:endParaRPr lang="en-CA"/>
          </a:p>
        </p:txBody>
      </p:sp>
    </p:spTree>
    <p:extLst>
      <p:ext uri="{BB962C8B-B14F-4D97-AF65-F5344CB8AC3E}">
        <p14:creationId xmlns:p14="http://schemas.microsoft.com/office/powerpoint/2010/main" val="2251055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4834E-9531-9508-22FD-6C5481D25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2543A-5469-906B-86B1-2B49B550F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21F8C3-2900-9120-B890-B392325B4550}"/>
              </a:ext>
            </a:extLst>
          </p:cNvPr>
          <p:cNvSpPr>
            <a:spLocks noGrp="1"/>
          </p:cNvSpPr>
          <p:nvPr>
            <p:ph type="body" idx="1"/>
          </p:nvPr>
        </p:nvSpPr>
        <p:spPr/>
        <p:txBody>
          <a:bodyPr/>
          <a:lstStyle/>
          <a:p>
            <a:pPr marL="0" marR="0" lvl="0" indent="0" algn="l" defTabSz="941923" rtl="0" eaLnBrk="1" fontAlgn="auto" latinLnBrk="0" hangingPunct="1">
              <a:lnSpc>
                <a:spcPct val="100000"/>
              </a:lnSpc>
              <a:spcBef>
                <a:spcPts val="0"/>
              </a:spcBef>
              <a:spcAft>
                <a:spcPts val="0"/>
              </a:spcAft>
              <a:buClrTx/>
              <a:buSzTx/>
              <a:buFontTx/>
              <a:buNone/>
              <a:tabLst/>
              <a:defRPr/>
            </a:pPr>
            <a:r>
              <a:rPr lang="en-CA" dirty="0"/>
              <a:t>Winnipeg can consider the metaphor of being </a:t>
            </a:r>
            <a:r>
              <a:rPr lang="en-CA" i="1" dirty="0"/>
              <a:t>elegantly wasted. ‘</a:t>
            </a:r>
            <a:r>
              <a:rPr lang="en-CA" dirty="0"/>
              <a:t>Elegantly wasted' captures the paradox of being aware of environmental destruction yet failing to act, a theme central to this research on waste management. The city has sufficient knowledge and talent to enhance sustainability while challenging dominant, unsustainable environmental agenda patterns, such as blindly following the Sustainable Development Goals. This study aims to answer the following research question: </a:t>
            </a:r>
            <a:r>
              <a:rPr lang="en-CA" sz="1200" kern="1200" dirty="0">
                <a:solidFill>
                  <a:schemeClr val="tx1"/>
                </a:solidFill>
                <a:effectLst/>
                <a:latin typeface="+mn-lt"/>
                <a:ea typeface="+mn-ea"/>
                <a:cs typeface="+mn-cs"/>
              </a:rPr>
              <a:t>“</a:t>
            </a:r>
            <a:r>
              <a:rPr lang="en-CA" sz="1200" i="1" kern="1200" dirty="0">
                <a:solidFill>
                  <a:schemeClr val="tx1"/>
                </a:solidFill>
                <a:effectLst/>
                <a:latin typeface="+mn-lt"/>
                <a:ea typeface="+mn-ea"/>
                <a:cs typeface="+mn-cs"/>
              </a:rPr>
              <a:t>How do community members experience, understand, and document sustainability through their involvement in local waste management initiatives in Winnipeg?</a:t>
            </a:r>
            <a:r>
              <a:rPr lang="en-CA" sz="1200" kern="1200" dirty="0">
                <a:solidFill>
                  <a:schemeClr val="tx1"/>
                </a:solidFill>
                <a:effectLst/>
                <a:latin typeface="+mn-lt"/>
                <a:ea typeface="+mn-ea"/>
                <a:cs typeface="+mn-cs"/>
              </a:rPr>
              <a:t>” </a:t>
            </a:r>
            <a:r>
              <a:rPr lang="en-CA" dirty="0"/>
              <a:t>*The answer rests somewhere in the messy portion as participants explore and document this wicked problem.</a:t>
            </a:r>
          </a:p>
          <a:p>
            <a:pPr marL="0" marR="0" lvl="0" indent="0" algn="l" defTabSz="941923" rtl="0" eaLnBrk="1" fontAlgn="auto" latinLnBrk="0" hangingPunct="1">
              <a:lnSpc>
                <a:spcPct val="100000"/>
              </a:lnSpc>
              <a:spcBef>
                <a:spcPts val="0"/>
              </a:spcBef>
              <a:spcAft>
                <a:spcPts val="0"/>
              </a:spcAft>
              <a:buClrTx/>
              <a:buSzTx/>
              <a:buFontTx/>
              <a:buNone/>
              <a:tabLst/>
              <a:defRPr/>
            </a:pPr>
            <a:endParaRPr lang="en-CA" dirty="0"/>
          </a:p>
          <a:p>
            <a:pPr lvl="0"/>
            <a:r>
              <a:rPr lang="en-CA" sz="1200" kern="1200" dirty="0">
                <a:solidFill>
                  <a:schemeClr val="tx1"/>
                </a:solidFill>
                <a:effectLst/>
                <a:latin typeface="+mn-lt"/>
                <a:ea typeface="+mn-ea"/>
                <a:cs typeface="+mn-cs"/>
              </a:rPr>
              <a:t>This study can advance participatory and visual qualitative methods, generating educational and policy-relevant insights for campus sustainability, while empowering community voices in environmental action.</a:t>
            </a:r>
          </a:p>
        </p:txBody>
      </p:sp>
      <p:sp>
        <p:nvSpPr>
          <p:cNvPr id="4" name="Slide Number Placeholder 3">
            <a:extLst>
              <a:ext uri="{FF2B5EF4-FFF2-40B4-BE49-F238E27FC236}">
                <a16:creationId xmlns:a16="http://schemas.microsoft.com/office/drawing/2014/main" id="{945E7E2A-BF0F-ED32-DFC1-FA7AF2EBD114}"/>
              </a:ext>
            </a:extLst>
          </p:cNvPr>
          <p:cNvSpPr>
            <a:spLocks noGrp="1"/>
          </p:cNvSpPr>
          <p:nvPr>
            <p:ph type="sldNum" sz="quarter" idx="5"/>
          </p:nvPr>
        </p:nvSpPr>
        <p:spPr/>
        <p:txBody>
          <a:bodyPr/>
          <a:lstStyle/>
          <a:p>
            <a:fld id="{9EBD735A-0A4F-4F31-8B34-48734B38BB23}" type="slidenum">
              <a:rPr lang="en-CA" smtClean="0"/>
              <a:t>24</a:t>
            </a:fld>
            <a:endParaRPr lang="en-CA"/>
          </a:p>
        </p:txBody>
      </p:sp>
    </p:spTree>
    <p:extLst>
      <p:ext uri="{BB962C8B-B14F-4D97-AF65-F5344CB8AC3E}">
        <p14:creationId xmlns:p14="http://schemas.microsoft.com/office/powerpoint/2010/main" val="698633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My research is guided by the theoretical framework of ecopedagogy, </a:t>
            </a:r>
            <a:r>
              <a:rPr lang="en-CA" u="sng" dirty="0"/>
              <a:t>which acknowledges that a critical approach to enhancing ecoliteracy skills is necessary to address the irreversible effects of human interference with today’s ecosystems</a:t>
            </a:r>
            <a:r>
              <a:rPr lang="en-CA" dirty="0"/>
              <a:t>, commonly referred to by </a:t>
            </a:r>
            <a:r>
              <a:rPr lang="en-CA" i="1" dirty="0"/>
              <a:t>de Pencier et al.</a:t>
            </a:r>
            <a:r>
              <a:rPr lang="en-CA" dirty="0"/>
              <a:t> (2023) as the Anthropocene Era.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 adopt a </a:t>
            </a:r>
            <a:r>
              <a:rPr lang="en-CA" sz="1200" b="1" kern="1200" dirty="0">
                <a:solidFill>
                  <a:schemeClr val="tx1"/>
                </a:solidFill>
                <a:effectLst/>
                <a:latin typeface="+mn-lt"/>
                <a:ea typeface="+mn-ea"/>
                <a:cs typeface="+mn-cs"/>
              </a:rPr>
              <a:t>critical qualitative research paradigm</a:t>
            </a:r>
            <a:r>
              <a:rPr lang="en-CA" sz="1200" kern="1200" dirty="0">
                <a:solidFill>
                  <a:schemeClr val="tx1"/>
                </a:solidFill>
                <a:effectLst/>
                <a:latin typeface="+mn-lt"/>
                <a:ea typeface="+mn-ea"/>
                <a:cs typeface="+mn-cs"/>
              </a:rPr>
              <a:t> deeply influenced by </a:t>
            </a:r>
            <a:r>
              <a:rPr lang="en-CA" sz="1200" b="1" kern="1200" dirty="0">
                <a:solidFill>
                  <a:schemeClr val="tx1"/>
                </a:solidFill>
                <a:effectLst/>
                <a:latin typeface="+mn-lt"/>
                <a:ea typeface="+mn-ea"/>
                <a:cs typeface="+mn-cs"/>
              </a:rPr>
              <a:t>ecopedagogy</a:t>
            </a:r>
            <a:r>
              <a:rPr lang="en-CA" sz="1200" kern="1200" dirty="0">
                <a:solidFill>
                  <a:schemeClr val="tx1"/>
                </a:solidFill>
                <a:effectLst/>
                <a:latin typeface="+mn-lt"/>
                <a:ea typeface="+mn-ea"/>
                <a:cs typeface="+mn-cs"/>
              </a:rPr>
              <a:t> as the philosophical and theoretical foundation. Ecopedagogy extends critical pedagogy into environmental education by promoting ecological literacy, social justice for all ecosystems, and critically examining power structures such as neoliberalism that perpetuate environmental injustice.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Ecopedagogy is an appropriate theoretical framework for this study according to the literature; however, it is not all-encompassing and continues to evolve. Initially considered a pedagogy for sustainable development, or an Earth pedagogy, ecopedagogy emphasizes the need to address imbalances between humans and nature critically (Antunes &amp; </a:t>
            </a:r>
            <a:r>
              <a:rPr lang="en-US" dirty="0" err="1"/>
              <a:t>Gadotti</a:t>
            </a:r>
            <a:r>
              <a:rPr lang="en-US" dirty="0"/>
              <a:t>, 2005).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As one of the early collaborators of the concepts of ecopedagogy in the late 1990s in Brazil, alongside Paulo Freire and Francisco Gutierrez, Moacir </a:t>
            </a:r>
            <a:r>
              <a:rPr lang="en-US" u="sng" dirty="0" err="1"/>
              <a:t>Gadotti</a:t>
            </a:r>
            <a:r>
              <a:rPr lang="en-US" u="sng" dirty="0"/>
              <a:t> (2011) suggests “(a) viewing human beings and nature holistically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(b) maintaining a balance between them so that sustainability can be attained. These are considered the fundamental beliefs of ecopedagogy” (p. 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According to Misiaszek (2020) and Kahn (2010), ecopedagogy can serve as a philosophical and practical lens to frame the ecological and environmental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injustices inherent in contemporary issues, such as the complex problem of sustainable waste management addressed in this study.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Critics of ecopedagogy argue that it is rigid, utopian, and not realistic (Jandrić &amp; Ford, 2022; The Schumacher Institute,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In the foreword to </a:t>
            </a:r>
            <a:r>
              <a:rPr lang="en-US" u="none" dirty="0" err="1"/>
              <a:t>Postdigital</a:t>
            </a:r>
            <a:r>
              <a:rPr lang="en-US" u="none" dirty="0"/>
              <a:t> ecopedagogies: Genealogies, contradictions,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and possible futures, McLaren (in Jandrić &amp; Ford, 2022) provides a caution: “Today’s ecological consciousness demands that we move away from ecopedagogical models that posit a compromise with neoliberal capitalism, or that do not recognize that socialism can sometimes be more </a:t>
            </a:r>
            <a:r>
              <a:rPr lang="en-US" u="none" dirty="0" err="1"/>
              <a:t>productivist</a:t>
            </a:r>
            <a:r>
              <a:rPr lang="en-US" u="none" dirty="0"/>
              <a:t> than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even the most despotic tendrils of capitalism” (p. xi).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Ecopedagogy builds on the fundamentals of critical pedagogy to foster ecoliteracy and encourage the appropriate action to address ecological justice (Hossain, 2024). Critical pedagogy is a robust framework for emancipatory learning, action-oriented to help liberate individuals from social oppression.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Misiaszek (2022) considers ecopedagogy “literacy education for reading and rereading human acts of environmental violence” (p. 2298) as a development of critical pedagogy. Ecopedagogy calls for human reflection and action on their influences on the ecosystem toward justice for the ecological environment (nature), social (human), and non-human elements. This uniqueness transforms a “systemic change in which relationships and structures are fundamentally altered, often contrasted with smaller-scale changes such as varying or refining existing relations” (Cornish et al., 2023, p. 12). </a:t>
            </a:r>
            <a:endParaRPr lang="en-CA" u="none" dirty="0"/>
          </a:p>
        </p:txBody>
      </p:sp>
      <p:sp>
        <p:nvSpPr>
          <p:cNvPr id="4" name="Slide Number Placeholder 3"/>
          <p:cNvSpPr>
            <a:spLocks noGrp="1"/>
          </p:cNvSpPr>
          <p:nvPr>
            <p:ph type="sldNum" sz="quarter" idx="5"/>
          </p:nvPr>
        </p:nvSpPr>
        <p:spPr/>
        <p:txBody>
          <a:bodyPr/>
          <a:lstStyle/>
          <a:p>
            <a:fld id="{9EBD735A-0A4F-4F31-8B34-48734B38BB23}" type="slidenum">
              <a:rPr lang="en-CA" smtClean="0"/>
              <a:t>26</a:t>
            </a:fld>
            <a:endParaRPr lang="en-CA"/>
          </a:p>
        </p:txBody>
      </p:sp>
    </p:spTree>
    <p:extLst>
      <p:ext uri="{BB962C8B-B14F-4D97-AF65-F5344CB8AC3E}">
        <p14:creationId xmlns:p14="http://schemas.microsoft.com/office/powerpoint/2010/main" val="1989548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EBD735A-0A4F-4F31-8B34-48734B38BB23}" type="slidenum">
              <a:rPr lang="en-CA" smtClean="0"/>
              <a:t>27</a:t>
            </a:fld>
            <a:endParaRPr lang="en-CA"/>
          </a:p>
        </p:txBody>
      </p:sp>
    </p:spTree>
    <p:extLst>
      <p:ext uri="{BB962C8B-B14F-4D97-AF65-F5344CB8AC3E}">
        <p14:creationId xmlns:p14="http://schemas.microsoft.com/office/powerpoint/2010/main" val="4284202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9593B-88AB-9903-9981-4EA60AF35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AC996-6E11-0D5E-9694-854953971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301CC-1A83-C763-3502-4D2AAF3D1070}"/>
              </a:ext>
            </a:extLst>
          </p:cNvPr>
          <p:cNvSpPr>
            <a:spLocks noGrp="1"/>
          </p:cNvSpPr>
          <p:nvPr>
            <p:ph type="body" idx="1"/>
          </p:nvPr>
        </p:nvSpPr>
        <p:spPr/>
        <p:txBody>
          <a:bodyPr/>
          <a:lstStyle/>
          <a:p>
            <a:r>
              <a:rPr lang="en-US" u="sng" dirty="0"/>
              <a:t>Gap 1: Limited Integration of Ecopedagogy with Sustainable Development</a:t>
            </a:r>
            <a:r>
              <a:rPr lang="en-US" dirty="0"/>
              <a:t>. Ecopedagogy has been reported as a credible and critical challenge to sustainable development, albeit with some limitations as previously noted. Both frameworks have extensive literature on their individual merits; however, a gap exists in integrating alternative models into the UN environmental agenda. There appears to be a reluctance to pursue alternative models to sustainable development, given its popularity and dominance in Western environmental agendas (Hickel, 2021; Kopnina, 2020).</a:t>
            </a:r>
          </a:p>
          <a:p>
            <a:endParaRPr lang="en-US" dirty="0"/>
          </a:p>
          <a:p>
            <a:r>
              <a:rPr lang="en-US" u="sng" dirty="0"/>
              <a:t>Gap 2: Need for Critical Challenge to Neoliberal Educational Methods in Sustainability</a:t>
            </a:r>
            <a:r>
              <a:rPr lang="en-US" dirty="0"/>
              <a:t>. Historical consumerism and exponential growth, under the guise of development, perpetuate free market paradigms that continue to challenge nations and the UN in their management. Waste is one indicator that the dominant environmental agenda of sustainable development, as outlined in the SDGs, is failing, as companies are not held reasonably accountable (Arora-Jonsson, 2023).</a:t>
            </a:r>
          </a:p>
          <a:p>
            <a:endParaRPr lang="en-US" dirty="0"/>
          </a:p>
          <a:p>
            <a:r>
              <a:rPr lang="en-US" u="sng" dirty="0"/>
              <a:t>Gap 3: Insufficient Research Linking Local Waste Management Practices to Global Frameworks</a:t>
            </a:r>
            <a:r>
              <a:rPr lang="en-US" dirty="0"/>
              <a:t>. Local communities require a deeper understanding of ecoliteracy to navigate the influences of hegemony and neoliberalism, particularly in waste management, where these forces have a direct impact as communities grow rapidly (Chen et al., 2024; Kopnina et al., 2024; Kowasch, 2024). The literature promotes alternative models to sustainable development, yet there appears to be a reluctance to adopt higher levels of ecoliteracy through alternative means. </a:t>
            </a:r>
            <a:endParaRPr lang="en-CA" dirty="0"/>
          </a:p>
        </p:txBody>
      </p:sp>
      <p:sp>
        <p:nvSpPr>
          <p:cNvPr id="4" name="Slide Number Placeholder 3">
            <a:extLst>
              <a:ext uri="{FF2B5EF4-FFF2-40B4-BE49-F238E27FC236}">
                <a16:creationId xmlns:a16="http://schemas.microsoft.com/office/drawing/2014/main" id="{E6A38FA8-BD43-46C2-C075-4D93C9C21E61}"/>
              </a:ext>
            </a:extLst>
          </p:cNvPr>
          <p:cNvSpPr>
            <a:spLocks noGrp="1"/>
          </p:cNvSpPr>
          <p:nvPr>
            <p:ph type="sldNum" sz="quarter" idx="5"/>
          </p:nvPr>
        </p:nvSpPr>
        <p:spPr/>
        <p:txBody>
          <a:bodyPr/>
          <a:lstStyle/>
          <a:p>
            <a:fld id="{9EBD735A-0A4F-4F31-8B34-48734B38BB23}" type="slidenum">
              <a:rPr lang="en-CA" smtClean="0"/>
              <a:t>28</a:t>
            </a:fld>
            <a:endParaRPr lang="en-CA"/>
          </a:p>
        </p:txBody>
      </p:sp>
    </p:spTree>
    <p:extLst>
      <p:ext uri="{BB962C8B-B14F-4D97-AF65-F5344CB8AC3E}">
        <p14:creationId xmlns:p14="http://schemas.microsoft.com/office/powerpoint/2010/main" val="602755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All participants will continue to be paid via approval from their stakeholder </a:t>
            </a:r>
            <a:r>
              <a:rPr lang="en-CA" dirty="0" err="1"/>
              <a:t>oprganizations</a:t>
            </a:r>
            <a:r>
              <a:rPr lang="en-CA" dirty="0"/>
              <a:t>, with a $50 research compensation for expenses, paid at the beginning of the study.</a:t>
            </a:r>
          </a:p>
        </p:txBody>
      </p:sp>
      <p:sp>
        <p:nvSpPr>
          <p:cNvPr id="4" name="Slide Number Placeholder 3"/>
          <p:cNvSpPr>
            <a:spLocks noGrp="1"/>
          </p:cNvSpPr>
          <p:nvPr>
            <p:ph type="sldNum" sz="quarter" idx="5"/>
          </p:nvPr>
        </p:nvSpPr>
        <p:spPr/>
        <p:txBody>
          <a:bodyPr/>
          <a:lstStyle/>
          <a:p>
            <a:fld id="{9EBD735A-0A4F-4F31-8B34-48734B38BB23}" type="slidenum">
              <a:rPr lang="en-CA" smtClean="0"/>
              <a:t>30</a:t>
            </a:fld>
            <a:endParaRPr lang="en-CA"/>
          </a:p>
        </p:txBody>
      </p:sp>
    </p:spTree>
    <p:extLst>
      <p:ext uri="{BB962C8B-B14F-4D97-AF65-F5344CB8AC3E}">
        <p14:creationId xmlns:p14="http://schemas.microsoft.com/office/powerpoint/2010/main" val="2734240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6B9AE-AF46-D124-B663-996226455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A34D5-2306-0FE0-7E67-5316E97EC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DECE38-FE91-5BA0-410F-67728BDDE35E}"/>
              </a:ext>
            </a:extLst>
          </p:cNvPr>
          <p:cNvSpPr>
            <a:spLocks noGrp="1"/>
          </p:cNvSpPr>
          <p:nvPr>
            <p:ph type="body" idx="1"/>
          </p:nvPr>
        </p:nvSpPr>
        <p:spPr/>
        <p:txBody>
          <a:bodyPr/>
          <a:lstStyle/>
          <a:p>
            <a:pPr defTabSz="941923">
              <a:defRPr/>
            </a:pPr>
            <a:r>
              <a:rPr lang="en-US" dirty="0"/>
              <a:t>The </a:t>
            </a:r>
            <a:r>
              <a:rPr lang="en-US" u="sng" dirty="0" err="1"/>
              <a:t>SHOWeD</a:t>
            </a:r>
            <a:r>
              <a:rPr lang="en-US" u="sng" dirty="0"/>
              <a:t> method</a:t>
            </a:r>
            <a:r>
              <a:rPr lang="en-US" dirty="0"/>
              <a:t> of image analysis was authored by Caroline Wang and Mary Ann Burris. They introduced this technique as part of their development of the photovoice methodology in the 1990s. The </a:t>
            </a:r>
            <a:r>
              <a:rPr lang="en-US" dirty="0" err="1"/>
              <a:t>SHOWeD</a:t>
            </a:r>
            <a:r>
              <a:rPr lang="en-US" dirty="0"/>
              <a:t> method is a structured approach that facilitates discussion and critical analysis of photographs, supporting participants in reflecting on and interpreting images within participatory research settings.</a:t>
            </a:r>
            <a:endParaRPr lang="en-CA" dirty="0"/>
          </a:p>
        </p:txBody>
      </p:sp>
      <p:sp>
        <p:nvSpPr>
          <p:cNvPr id="4" name="Slide Number Placeholder 3">
            <a:extLst>
              <a:ext uri="{FF2B5EF4-FFF2-40B4-BE49-F238E27FC236}">
                <a16:creationId xmlns:a16="http://schemas.microsoft.com/office/drawing/2014/main" id="{47F3740C-9120-9A1C-AB89-C3FDE237930D}"/>
              </a:ext>
            </a:extLst>
          </p:cNvPr>
          <p:cNvSpPr>
            <a:spLocks noGrp="1"/>
          </p:cNvSpPr>
          <p:nvPr>
            <p:ph type="sldNum" sz="quarter" idx="5"/>
          </p:nvPr>
        </p:nvSpPr>
        <p:spPr/>
        <p:txBody>
          <a:bodyPr/>
          <a:lstStyle/>
          <a:p>
            <a:fld id="{9EBD735A-0A4F-4F31-8B34-48734B38BB23}" type="slidenum">
              <a:rPr lang="en-CA" smtClean="0"/>
              <a:t>31</a:t>
            </a:fld>
            <a:endParaRPr lang="en-CA"/>
          </a:p>
        </p:txBody>
      </p:sp>
    </p:spTree>
    <p:extLst>
      <p:ext uri="{BB962C8B-B14F-4D97-AF65-F5344CB8AC3E}">
        <p14:creationId xmlns:p14="http://schemas.microsoft.com/office/powerpoint/2010/main" val="43502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785C5C-49C7-4B91-BA03-449CC4145FCE}" type="datetimeFigureOut">
              <a:rPr lang="en-CA" smtClean="0"/>
              <a:t>11-May-2026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1788436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85C5C-49C7-4B91-BA03-449CC4145FCE}" type="datetimeFigureOut">
              <a:rPr lang="en-CA" smtClean="0"/>
              <a:t>11-May-2026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3006997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85C5C-49C7-4B91-BA03-449CC4145FCE}" type="datetimeFigureOut">
              <a:rPr lang="en-CA" smtClean="0"/>
              <a:t>11-May-2026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48979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85C5C-49C7-4B91-BA03-449CC4145FCE}" type="datetimeFigureOut">
              <a:rPr lang="en-CA" smtClean="0"/>
              <a:t>11-May-2026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251464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785C5C-49C7-4B91-BA03-449CC4145FCE}" type="datetimeFigureOut">
              <a:rPr lang="en-CA" smtClean="0"/>
              <a:t>11-May-2026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3664427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785C5C-49C7-4B91-BA03-449CC4145FCE}" type="datetimeFigureOut">
              <a:rPr lang="en-CA" smtClean="0"/>
              <a:t>11-May-2026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2469414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785C5C-49C7-4B91-BA03-449CC4145FCE}" type="datetimeFigureOut">
              <a:rPr lang="en-CA" smtClean="0"/>
              <a:t>11-May-2026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1477333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785C5C-49C7-4B91-BA03-449CC4145FCE}" type="datetimeFigureOut">
              <a:rPr lang="en-CA" smtClean="0"/>
              <a:t>11-May-2026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91887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85C5C-49C7-4B91-BA03-449CC4145FCE}" type="datetimeFigureOut">
              <a:rPr lang="en-CA" smtClean="0"/>
              <a:t>11-May-2026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2395538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785C5C-49C7-4B91-BA03-449CC4145FCE}" type="datetimeFigureOut">
              <a:rPr lang="en-CA" smtClean="0"/>
              <a:t>11-May-2026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1088462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785C5C-49C7-4B91-BA03-449CC4145FCE}" type="datetimeFigureOut">
              <a:rPr lang="en-CA" smtClean="0"/>
              <a:t>11-May-2026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72B0E58-B22E-468B-91F7-68523B5FEE8A}" type="slidenum">
              <a:rPr lang="en-CA" smtClean="0"/>
              <a:t>‹#›</a:t>
            </a:fld>
            <a:endParaRPr lang="en-CA"/>
          </a:p>
        </p:txBody>
      </p:sp>
    </p:spTree>
    <p:extLst>
      <p:ext uri="{BB962C8B-B14F-4D97-AF65-F5344CB8AC3E}">
        <p14:creationId xmlns:p14="http://schemas.microsoft.com/office/powerpoint/2010/main" val="3762241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785C5C-49C7-4B91-BA03-449CC4145FCE}" type="datetimeFigureOut">
              <a:rPr lang="en-CA" smtClean="0"/>
              <a:t>11-May-2026</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2B0E58-B22E-468B-91F7-68523B5FEE8A}" type="slidenum">
              <a:rPr lang="en-CA" smtClean="0"/>
              <a:t>‹#›</a:t>
            </a:fld>
            <a:endParaRPr lang="en-CA"/>
          </a:p>
        </p:txBody>
      </p:sp>
    </p:spTree>
    <p:extLst>
      <p:ext uri="{BB962C8B-B14F-4D97-AF65-F5344CB8AC3E}">
        <p14:creationId xmlns:p14="http://schemas.microsoft.com/office/powerpoint/2010/main" val="3229839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sv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5.gif"/><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7.JPG"/><Relationship Id="rId7" Type="http://schemas.openxmlformats.org/officeDocument/2006/relationships/diagramColors" Target="../diagrams/colors8.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5CAECAD-872E-8196-CFA9-E5F46B91083A}"/>
              </a:ext>
            </a:extLst>
          </p:cNvPr>
          <p:cNvPicPr>
            <a:picLocks noChangeAspect="1"/>
          </p:cNvPicPr>
          <p:nvPr/>
        </p:nvPicPr>
        <p:blipFill>
          <a:blip r:embed="rId3">
            <a:extLst>
              <a:ext uri="{28A0092B-C50C-407E-A947-70E740481C1C}">
                <a14:useLocalDpi xmlns:a14="http://schemas.microsoft.com/office/drawing/2010/main" val="0"/>
              </a:ext>
            </a:extLst>
          </a:blip>
          <a:srcRect l="16270" r="16270"/>
          <a:stretch/>
        </p:blipFill>
        <p:spPr>
          <a:xfrm>
            <a:off x="2322937" y="-1"/>
            <a:ext cx="7252243" cy="6858000"/>
          </a:xfrm>
          <a:prstGeom prst="rect">
            <a:avLst/>
          </a:prstGeom>
        </p:spPr>
      </p:pic>
      <p:sp>
        <p:nvSpPr>
          <p:cNvPr id="18" name="Rectangle 1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69F6A3-AF23-DB3A-45F1-FC263358049C}"/>
              </a:ext>
            </a:extLst>
          </p:cNvPr>
          <p:cNvSpPr>
            <a:spLocks noGrp="1"/>
          </p:cNvSpPr>
          <p:nvPr>
            <p:ph type="ctrTitle"/>
          </p:nvPr>
        </p:nvSpPr>
        <p:spPr>
          <a:xfrm>
            <a:off x="134309" y="96253"/>
            <a:ext cx="3784548" cy="3609473"/>
          </a:xfrm>
          <a:noFill/>
        </p:spPr>
        <p:txBody>
          <a:bodyPr>
            <a:normAutofit/>
          </a:bodyPr>
          <a:lstStyle/>
          <a:p>
            <a:pPr algn="l"/>
            <a:r>
              <a:rPr lang="en-CA" sz="3100" b="1" i="1" dirty="0">
                <a:effectLst/>
                <a:ea typeface="Calibri" panose="020F0502020204030204" pitchFamily="34" charset="0"/>
                <a:cs typeface="Arial" panose="020B0604020202020204" pitchFamily="34" charset="0"/>
              </a:rPr>
              <a:t>Elegantly Wasted</a:t>
            </a:r>
            <a:r>
              <a:rPr lang="en-CA" sz="3100" b="1" dirty="0">
                <a:effectLst/>
                <a:ea typeface="Calibri" panose="020F0502020204030204" pitchFamily="34" charset="0"/>
                <a:cs typeface="Arial" panose="020B0604020202020204" pitchFamily="34" charset="0"/>
              </a:rPr>
              <a:t>: </a:t>
            </a:r>
            <a:r>
              <a:rPr lang="en-US" sz="3100" b="1" dirty="0">
                <a:effectLst/>
                <a:ea typeface="Calibri" panose="020F0502020204030204" pitchFamily="34" charset="0"/>
                <a:cs typeface="Arial" panose="020B0604020202020204" pitchFamily="34" charset="0"/>
              </a:rPr>
              <a:t>Documenting Community Experiences of Sustainable Waste Management in Winnipeg</a:t>
            </a:r>
            <a:endParaRPr lang="en-CA" sz="3100" b="1" dirty="0">
              <a:effectLst/>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83E04383-BE8E-8FF0-00F5-C1D5FDBCCAC9}"/>
              </a:ext>
            </a:extLst>
          </p:cNvPr>
          <p:cNvSpPr txBox="1"/>
          <p:nvPr/>
        </p:nvSpPr>
        <p:spPr>
          <a:xfrm>
            <a:off x="134309" y="3875698"/>
            <a:ext cx="3784548" cy="2031325"/>
          </a:xfrm>
          <a:prstGeom prst="rect">
            <a:avLst/>
          </a:prstGeom>
          <a:noFill/>
        </p:spPr>
        <p:txBody>
          <a:bodyPr wrap="square">
            <a:spAutoFit/>
          </a:bodyPr>
          <a:lstStyle/>
          <a:p>
            <a:pPr algn="l">
              <a:lnSpc>
                <a:spcPct val="100000"/>
              </a:lnSpc>
            </a:pPr>
            <a:r>
              <a:rPr lang="en-CA" sz="1800" b="1" i="1" dirty="0"/>
              <a:t>Findings</a:t>
            </a:r>
          </a:p>
          <a:p>
            <a:pPr algn="l">
              <a:lnSpc>
                <a:spcPct val="100000"/>
              </a:lnSpc>
            </a:pPr>
            <a:endParaRPr lang="en-CA" i="1" dirty="0"/>
          </a:p>
          <a:p>
            <a:pPr algn="l">
              <a:lnSpc>
                <a:spcPct val="100000"/>
              </a:lnSpc>
            </a:pPr>
            <a:r>
              <a:rPr lang="en-CA" sz="1800" i="1" dirty="0"/>
              <a:t>Joseph Harding, Lieutenant-Colonel (retired), Canadian Decoration (CD) </a:t>
            </a:r>
          </a:p>
          <a:p>
            <a:pPr algn="l">
              <a:lnSpc>
                <a:spcPct val="100000"/>
              </a:lnSpc>
            </a:pPr>
            <a:endParaRPr lang="en-CA" sz="1800" i="1" dirty="0"/>
          </a:p>
          <a:p>
            <a:pPr algn="l">
              <a:lnSpc>
                <a:spcPct val="100000"/>
              </a:lnSpc>
            </a:pPr>
            <a:r>
              <a:rPr lang="en-CA" sz="1800" i="1" dirty="0"/>
              <a:t>PhD Candidate, Faculty of Education</a:t>
            </a:r>
            <a:endParaRPr lang="en-CA" i="1" dirty="0"/>
          </a:p>
          <a:p>
            <a:pPr algn="l">
              <a:lnSpc>
                <a:spcPct val="100000"/>
              </a:lnSpc>
            </a:pPr>
            <a:r>
              <a:rPr lang="en-CA" sz="1800" i="1" dirty="0"/>
              <a:t>University of Manitoba</a:t>
            </a:r>
          </a:p>
        </p:txBody>
      </p:sp>
    </p:spTree>
    <p:extLst>
      <p:ext uri="{BB962C8B-B14F-4D97-AF65-F5344CB8AC3E}">
        <p14:creationId xmlns:p14="http://schemas.microsoft.com/office/powerpoint/2010/main" val="2719930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52E1-173C-784F-4197-41AFF436F9FE}"/>
              </a:ext>
            </a:extLst>
          </p:cNvPr>
          <p:cNvSpPr>
            <a:spLocks noGrp="1"/>
          </p:cNvSpPr>
          <p:nvPr>
            <p:ph type="title"/>
          </p:nvPr>
        </p:nvSpPr>
        <p:spPr>
          <a:xfrm>
            <a:off x="0" y="113195"/>
            <a:ext cx="9144000" cy="549274"/>
          </a:xfrm>
        </p:spPr>
        <p:txBody>
          <a:bodyPr>
            <a:normAutofit fontScale="90000"/>
          </a:bodyPr>
          <a:lstStyle/>
          <a:p>
            <a:pPr algn="ctr"/>
            <a:r>
              <a:rPr lang="en-US" b="1" dirty="0"/>
              <a:t>Raw Data – Fumettivoice</a:t>
            </a:r>
            <a:endParaRPr lang="en-CA" b="1" dirty="0"/>
          </a:p>
        </p:txBody>
      </p:sp>
      <p:pic>
        <p:nvPicPr>
          <p:cNvPr id="5" name="Content Placeholder 4">
            <a:extLst>
              <a:ext uri="{FF2B5EF4-FFF2-40B4-BE49-F238E27FC236}">
                <a16:creationId xmlns:a16="http://schemas.microsoft.com/office/drawing/2014/main" id="{704879D1-5DEE-D93C-282E-4704324CC6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767" y="1032943"/>
            <a:ext cx="6257719" cy="4693289"/>
          </a:xfrm>
          <a:prstGeom prst="rect">
            <a:avLst/>
          </a:prstGeom>
          <a:ln w="38100">
            <a:solidFill>
              <a:srgbClr val="3D6E4A"/>
            </a:solidFill>
          </a:ln>
        </p:spPr>
      </p:pic>
      <p:sp>
        <p:nvSpPr>
          <p:cNvPr id="6" name="Content Placeholder 11">
            <a:extLst>
              <a:ext uri="{FF2B5EF4-FFF2-40B4-BE49-F238E27FC236}">
                <a16:creationId xmlns:a16="http://schemas.microsoft.com/office/drawing/2014/main" id="{C0D223D6-0DFE-1EC9-8919-C41BA57E5CD7}"/>
              </a:ext>
            </a:extLst>
          </p:cNvPr>
          <p:cNvSpPr txBox="1">
            <a:spLocks/>
          </p:cNvSpPr>
          <p:nvPr/>
        </p:nvSpPr>
        <p:spPr>
          <a:xfrm>
            <a:off x="6456783" y="1032944"/>
            <a:ext cx="2609449" cy="4693288"/>
          </a:xfrm>
          <a:prstGeom prst="rect">
            <a:avLst/>
          </a:prstGeom>
          <a:ln w="19050">
            <a:solidFill>
              <a:schemeClr val="tx1"/>
            </a:solidFill>
          </a:ln>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Data types</a:t>
            </a:r>
          </a:p>
          <a:p>
            <a:r>
              <a:rPr lang="en-US" i="1" dirty="0"/>
              <a:t>229 images</a:t>
            </a:r>
          </a:p>
          <a:p>
            <a:r>
              <a:rPr lang="en-US" i="1" dirty="0"/>
              <a:t>262 participant analysis statements</a:t>
            </a:r>
          </a:p>
          <a:p>
            <a:r>
              <a:rPr lang="en-US" i="1" dirty="0"/>
              <a:t>54 fumetti captions</a:t>
            </a:r>
          </a:p>
          <a:p>
            <a:r>
              <a:rPr lang="en-US" i="1" dirty="0"/>
              <a:t>83 fumetti narratives</a:t>
            </a:r>
          </a:p>
          <a:p>
            <a:r>
              <a:rPr lang="en-US" i="1" dirty="0"/>
              <a:t>45-page fumetti</a:t>
            </a:r>
          </a:p>
        </p:txBody>
      </p:sp>
      <p:sp>
        <p:nvSpPr>
          <p:cNvPr id="7" name="Rectangle 6">
            <a:extLst>
              <a:ext uri="{FF2B5EF4-FFF2-40B4-BE49-F238E27FC236}">
                <a16:creationId xmlns:a16="http://schemas.microsoft.com/office/drawing/2014/main" id="{C6326330-5301-12B9-AB7A-05E907F6085B}"/>
              </a:ext>
            </a:extLst>
          </p:cNvPr>
          <p:cNvSpPr/>
          <p:nvPr/>
        </p:nvSpPr>
        <p:spPr>
          <a:xfrm>
            <a:off x="167951" y="5975364"/>
            <a:ext cx="8860958" cy="769441"/>
          </a:xfrm>
          <a:prstGeom prst="rect">
            <a:avLst/>
          </a:prstGeom>
          <a:noFill/>
        </p:spPr>
        <p:txBody>
          <a:bodyPr wrap="square" lIns="91440" tIns="45720" rIns="91440" bIns="45720">
            <a:spAutoFit/>
          </a:bodyPr>
          <a:lstStyle/>
          <a:p>
            <a:pPr algn="ctr"/>
            <a:r>
              <a:rPr lang="en-US" sz="4400" i="1" cap="none" spc="0" dirty="0">
                <a:ln w="0"/>
                <a:solidFill>
                  <a:schemeClr val="tx1"/>
                </a:solidFill>
                <a:effectLst>
                  <a:outerShdw blurRad="38100" dist="19050" dir="2700000" algn="tl" rotWithShape="0">
                    <a:schemeClr val="dk1">
                      <a:alpha val="40000"/>
                    </a:schemeClr>
                  </a:outerShdw>
                </a:effectLst>
              </a:rPr>
              <a:t>229 templated sl</a:t>
            </a:r>
            <a:r>
              <a:rPr lang="en-US" sz="4400" i="1" dirty="0">
                <a:ln w="0"/>
                <a:effectLst>
                  <a:outerShdw blurRad="38100" dist="19050" dir="2700000" algn="tl" rotWithShape="0">
                    <a:schemeClr val="dk1">
                      <a:alpha val="40000"/>
                    </a:schemeClr>
                  </a:outerShdw>
                </a:effectLst>
              </a:rPr>
              <a:t>ides (</a:t>
            </a:r>
            <a:r>
              <a:rPr lang="en-US" sz="4400" i="1" dirty="0">
                <a:ln w="0"/>
                <a:solidFill>
                  <a:srgbClr val="FF0000"/>
                </a:solidFill>
                <a:effectLst>
                  <a:outerShdw blurRad="38100" dist="19050" dir="2700000" algn="tl" rotWithShape="0">
                    <a:schemeClr val="dk1">
                      <a:alpha val="40000"/>
                    </a:schemeClr>
                  </a:outerShdw>
                </a:effectLst>
              </a:rPr>
              <a:t>99 selected</a:t>
            </a:r>
            <a:r>
              <a:rPr lang="en-US" sz="4400" i="1" dirty="0">
                <a:ln w="0"/>
                <a:effectLst>
                  <a:outerShdw blurRad="38100" dist="19050" dir="2700000" algn="tl" rotWithShape="0">
                    <a:schemeClr val="dk1">
                      <a:alpha val="40000"/>
                    </a:schemeClr>
                  </a:outerShdw>
                </a:effectLst>
              </a:rPr>
              <a:t>)</a:t>
            </a:r>
            <a:endParaRPr lang="en-US" sz="4400" i="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16695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8373E-3C5B-65E0-F801-D4F0250E0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D58183-C3DD-7897-EC28-8DD903629441}"/>
              </a:ext>
            </a:extLst>
          </p:cNvPr>
          <p:cNvSpPr>
            <a:spLocks noGrp="1"/>
          </p:cNvSpPr>
          <p:nvPr>
            <p:ph type="title"/>
          </p:nvPr>
        </p:nvSpPr>
        <p:spPr>
          <a:xfrm>
            <a:off x="3890755" y="6089970"/>
            <a:ext cx="4982656" cy="712043"/>
          </a:xfrm>
          <a:ln w="28575">
            <a:solidFill>
              <a:schemeClr val="accent1"/>
            </a:solidFill>
          </a:ln>
        </p:spPr>
        <p:txBody>
          <a:bodyPr vert="horz" lIns="68580" tIns="34290" rIns="68580" bIns="34290" rtlCol="0" anchor="t">
            <a:noAutofit/>
          </a:bodyPr>
          <a:lstStyle/>
          <a:p>
            <a:r>
              <a:rPr lang="en-US" sz="1200"/>
              <a:t>Replace the above image with your own by double-clicking on the image and selecting “change picture” from the menu on the left. Then insert the speech balloon text and/or the commentary narratives onto the image. </a:t>
            </a:r>
            <a:br>
              <a:rPr lang="en-US" sz="1200"/>
            </a:br>
            <a:r>
              <a:rPr lang="en-US" sz="1200" i="1"/>
              <a:t>Delete either the speech balloon or commentary box if not used.</a:t>
            </a:r>
          </a:p>
        </p:txBody>
      </p:sp>
      <p:pic>
        <p:nvPicPr>
          <p:cNvPr id="5" name="Picture Placeholder 4" descr="A garbage in a garbage truck&#10;&#10;AI-generated content may be incorrect.">
            <a:extLst>
              <a:ext uri="{FF2B5EF4-FFF2-40B4-BE49-F238E27FC236}">
                <a16:creationId xmlns:a16="http://schemas.microsoft.com/office/drawing/2014/main" id="{0934D350-2A5C-75B2-2FC2-83ACE3BBE76F}"/>
              </a:ext>
            </a:extLst>
          </p:cNvPr>
          <p:cNvPicPr>
            <a:picLocks noGrp="1" noChangeAspect="1"/>
          </p:cNvPicPr>
          <p:nvPr>
            <p:ph type="pic" idx="1"/>
          </p:nvPr>
        </p:nvPicPr>
        <p:blipFill>
          <a:blip r:embed="rId3"/>
          <a:srcRect l="14381" r="14381"/>
          <a:stretch/>
        </p:blipFill>
        <p:spPr>
          <a:xfrm rot="5400000">
            <a:off x="4077027" y="889582"/>
            <a:ext cx="4905854" cy="5164942"/>
          </a:xfrm>
          <a:prstGeom prst="rect">
            <a:avLst/>
          </a:prstGeom>
        </p:spPr>
      </p:pic>
      <p:sp>
        <p:nvSpPr>
          <p:cNvPr id="6" name="TextBox 5">
            <a:extLst>
              <a:ext uri="{FF2B5EF4-FFF2-40B4-BE49-F238E27FC236}">
                <a16:creationId xmlns:a16="http://schemas.microsoft.com/office/drawing/2014/main" id="{BEF132D3-5762-14E1-FABB-8EE70DE258BD}"/>
              </a:ext>
            </a:extLst>
          </p:cNvPr>
          <p:cNvSpPr txBox="1"/>
          <p:nvPr/>
        </p:nvSpPr>
        <p:spPr>
          <a:xfrm>
            <a:off x="108477" y="6118145"/>
            <a:ext cx="3704251" cy="623248"/>
          </a:xfrm>
          <a:prstGeom prst="rect">
            <a:avLst/>
          </a:prstGeom>
          <a:solidFill>
            <a:srgbClr val="B4E5A2"/>
          </a:solidFill>
          <a:ln>
            <a:solidFill>
              <a:schemeClr val="bg1">
                <a:lumMod val="65000"/>
              </a:schemeClr>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dirty="0"/>
              <a:t>Complete: Image number (x / 30) _8__/30_</a:t>
            </a:r>
          </a:p>
          <a:p>
            <a:r>
              <a:rPr lang="en-US" sz="1200" dirty="0"/>
              <a:t>Image by _(PEAR) ___________________</a:t>
            </a:r>
          </a:p>
          <a:p>
            <a:r>
              <a:rPr lang="en-US" sz="1200" dirty="0"/>
              <a:t>Date (DD/MM/YYYY):  ___30/03/2026_______________</a:t>
            </a:r>
          </a:p>
        </p:txBody>
      </p:sp>
      <p:sp>
        <p:nvSpPr>
          <p:cNvPr id="10" name="TextBox 9">
            <a:extLst>
              <a:ext uri="{FF2B5EF4-FFF2-40B4-BE49-F238E27FC236}">
                <a16:creationId xmlns:a16="http://schemas.microsoft.com/office/drawing/2014/main" id="{B58C0AD1-075D-CD49-4915-FF0DA2225071}"/>
              </a:ext>
            </a:extLst>
          </p:cNvPr>
          <p:cNvSpPr txBox="1"/>
          <p:nvPr/>
        </p:nvSpPr>
        <p:spPr>
          <a:xfrm>
            <a:off x="4001138" y="1142237"/>
            <a:ext cx="4967760" cy="507831"/>
          </a:xfrm>
          <a:prstGeom prst="rect">
            <a:avLst/>
          </a:prstGeom>
          <a:solidFill>
            <a:srgbClr val="FAF39C"/>
          </a:solidFill>
        </p:spPr>
        <p:txBody>
          <a:bodyPr wrap="square" lIns="91440" tIns="45720" rIns="91440" bIns="45720" rtlCol="0" anchor="t">
            <a:spAutoFit/>
          </a:bodyPr>
          <a:lstStyle/>
          <a:p>
            <a:r>
              <a:rPr lang="en-CA" sz="1350" dirty="0">
                <a:ea typeface="+mn-lt"/>
                <a:cs typeface="+mn-lt"/>
              </a:rPr>
              <a:t>Certain contents, like meat, freeze overnight. This makes it incredibly difficult to collect in the winter.</a:t>
            </a:r>
            <a:endParaRPr lang="en-CA" sz="1350" i="1" dirty="0"/>
          </a:p>
        </p:txBody>
      </p:sp>
      <p:sp>
        <p:nvSpPr>
          <p:cNvPr id="12" name="TextBox 11">
            <a:extLst>
              <a:ext uri="{FF2B5EF4-FFF2-40B4-BE49-F238E27FC236}">
                <a16:creationId xmlns:a16="http://schemas.microsoft.com/office/drawing/2014/main" id="{2E557158-025A-FA7E-F103-F9D48FB7911B}"/>
              </a:ext>
            </a:extLst>
          </p:cNvPr>
          <p:cNvSpPr txBox="1"/>
          <p:nvPr/>
        </p:nvSpPr>
        <p:spPr>
          <a:xfrm>
            <a:off x="108477" y="1033359"/>
            <a:ext cx="3695479" cy="4939814"/>
          </a:xfrm>
          <a:prstGeom prst="rect">
            <a:avLst/>
          </a:prstGeom>
          <a:solidFill>
            <a:schemeClr val="accent2">
              <a:lumMod val="20000"/>
              <a:lumOff val="80000"/>
            </a:schemeClr>
          </a:solidFill>
          <a:ln w="28575">
            <a:solidFill>
              <a:schemeClr val="accent1"/>
            </a:solidFill>
          </a:ln>
        </p:spPr>
        <p:txBody>
          <a:bodyPr wrap="square" lIns="91440" tIns="45720" rIns="91440" bIns="45720" anchor="t">
            <a:spAutoFit/>
          </a:bodyPr>
          <a:lstStyle/>
          <a:p>
            <a:r>
              <a:rPr lang="en-US" sz="1050" b="1" u="sng" dirty="0" err="1"/>
              <a:t>SHOWeD</a:t>
            </a:r>
            <a:r>
              <a:rPr lang="en-US" sz="1050" u="sng" dirty="0"/>
              <a:t> Analysis</a:t>
            </a:r>
            <a:r>
              <a:rPr lang="en-US" sz="1050" dirty="0"/>
              <a:t>. Complete below in as much detail as necessary (</a:t>
            </a:r>
            <a:r>
              <a:rPr lang="en-US" sz="1050" i="1" dirty="0"/>
              <a:t>change size of font if needed</a:t>
            </a:r>
            <a:r>
              <a:rPr lang="en-US" sz="1050" dirty="0"/>
              <a:t>):</a:t>
            </a:r>
          </a:p>
          <a:p>
            <a:endParaRPr lang="en-US" sz="1050" dirty="0"/>
          </a:p>
          <a:p>
            <a:r>
              <a:rPr lang="en-US" sz="1050" dirty="0"/>
              <a:t>What do you </a:t>
            </a:r>
            <a:r>
              <a:rPr lang="en-US" sz="1050" b="1" dirty="0"/>
              <a:t>See</a:t>
            </a:r>
            <a:r>
              <a:rPr lang="en-US" sz="1050" dirty="0"/>
              <a:t> here? </a:t>
            </a:r>
          </a:p>
          <a:p>
            <a:r>
              <a:rPr lang="en-US" sz="1050" dirty="0">
                <a:ea typeface="+mn-lt"/>
                <a:cs typeface="+mn-lt"/>
              </a:rPr>
              <a:t>Towards the end of a collection day. A lot of volume already in the truck, and a frozen ground meat bin that could barely fit into the truck. </a:t>
            </a:r>
            <a:endParaRPr lang="en-US" sz="1050" dirty="0"/>
          </a:p>
          <a:p>
            <a:endParaRPr lang="en-US" sz="1050" dirty="0"/>
          </a:p>
          <a:p>
            <a:r>
              <a:rPr lang="en-US" sz="1050" dirty="0"/>
              <a:t>What is really </a:t>
            </a:r>
            <a:r>
              <a:rPr lang="en-US" sz="1050" b="1" dirty="0"/>
              <a:t>Happening</a:t>
            </a:r>
            <a:r>
              <a:rPr lang="en-US" sz="1050" dirty="0"/>
              <a:t> here?</a:t>
            </a:r>
          </a:p>
          <a:p>
            <a:r>
              <a:rPr lang="en-US" sz="1050" dirty="0">
                <a:ea typeface="+mn-lt"/>
                <a:cs typeface="+mn-lt"/>
              </a:rPr>
              <a:t>First and foremost, a strain on the compacting equipment. If the contents don’t land within the compactor falling, it gets cut in half by the compactor, which is not what it is designed for. The customer is leaving their bins out overnight and they are becoming popsicles. </a:t>
            </a:r>
          </a:p>
          <a:p>
            <a:endParaRPr lang="en-US" sz="1050" dirty="0"/>
          </a:p>
          <a:p>
            <a:r>
              <a:rPr lang="en-US" sz="1050" dirty="0"/>
              <a:t>How does this relate to </a:t>
            </a:r>
            <a:r>
              <a:rPr lang="en-US" sz="1050" b="1" dirty="0"/>
              <a:t>Our</a:t>
            </a:r>
            <a:r>
              <a:rPr lang="en-US" sz="1050" dirty="0"/>
              <a:t> lives?</a:t>
            </a:r>
          </a:p>
          <a:p>
            <a:r>
              <a:rPr lang="en-US" sz="1050" dirty="0">
                <a:ea typeface="+mn-lt"/>
                <a:cs typeface="+mn-lt"/>
              </a:rPr>
              <a:t>Having standards for everyone to understand and abide by, especially in winter months.  </a:t>
            </a:r>
            <a:endParaRPr lang="en-US" sz="1050" dirty="0"/>
          </a:p>
          <a:p>
            <a:endParaRPr lang="en-US" sz="1050" b="1" dirty="0"/>
          </a:p>
          <a:p>
            <a:r>
              <a:rPr lang="en-US" sz="1050" b="1" dirty="0"/>
              <a:t>Why</a:t>
            </a:r>
            <a:r>
              <a:rPr lang="en-US" sz="1050" dirty="0"/>
              <a:t> does this situation </a:t>
            </a:r>
            <a:r>
              <a:rPr lang="en-US" sz="1050" b="1" dirty="0"/>
              <a:t>Exist</a:t>
            </a:r>
            <a:r>
              <a:rPr lang="en-US" sz="1050" dirty="0"/>
              <a:t>?</a:t>
            </a:r>
          </a:p>
          <a:p>
            <a:r>
              <a:rPr lang="en-US" sz="1050" dirty="0">
                <a:ea typeface="+mn-lt"/>
                <a:cs typeface="+mn-lt"/>
              </a:rPr>
              <a:t>Cold climate and a need for the individuals responsible for composting to remember when to put the bins out at the proper time and day. Perhaps not always the ability or desire to store compost indoors.  </a:t>
            </a:r>
            <a:endParaRPr lang="en-US" sz="1050" dirty="0"/>
          </a:p>
          <a:p>
            <a:endParaRPr lang="en-US" sz="1050" dirty="0"/>
          </a:p>
          <a:p>
            <a:r>
              <a:rPr lang="en-US" sz="1050" dirty="0"/>
              <a:t>What can we </a:t>
            </a:r>
            <a:r>
              <a:rPr lang="en-US" sz="1050" b="1" dirty="0"/>
              <a:t>Do</a:t>
            </a:r>
            <a:r>
              <a:rPr lang="en-US" sz="1050" dirty="0"/>
              <a:t> about it?</a:t>
            </a:r>
          </a:p>
          <a:p>
            <a:r>
              <a:rPr lang="en-US" sz="1050" dirty="0">
                <a:ea typeface="+mn-lt"/>
                <a:cs typeface="+mn-lt"/>
              </a:rPr>
              <a:t>Not make collections until this behaviour is corrected and contacting customer to implement a </a:t>
            </a:r>
            <a:r>
              <a:rPr lang="en-US" sz="1050" dirty="0" err="1">
                <a:ea typeface="+mn-lt"/>
                <a:cs typeface="+mn-lt"/>
              </a:rPr>
              <a:t>a</a:t>
            </a:r>
            <a:r>
              <a:rPr lang="en-US" sz="1050" dirty="0">
                <a:ea typeface="+mn-lt"/>
                <a:cs typeface="+mn-lt"/>
              </a:rPr>
              <a:t> plan on their end for staff members who are responsible for wheeling out the compost bins.</a:t>
            </a:r>
            <a:endParaRPr lang="en-US" sz="1050" dirty="0"/>
          </a:p>
        </p:txBody>
      </p:sp>
      <p:sp>
        <p:nvSpPr>
          <p:cNvPr id="4" name="Title 1">
            <a:extLst>
              <a:ext uri="{FF2B5EF4-FFF2-40B4-BE49-F238E27FC236}">
                <a16:creationId xmlns:a16="http://schemas.microsoft.com/office/drawing/2014/main" id="{90AEE455-4BE3-C700-5BF6-4B76EF62A345}"/>
              </a:ext>
            </a:extLst>
          </p:cNvPr>
          <p:cNvSpPr txBox="1">
            <a:spLocks/>
          </p:cNvSpPr>
          <p:nvPr/>
        </p:nvSpPr>
        <p:spPr>
          <a:xfrm>
            <a:off x="108477" y="88769"/>
            <a:ext cx="8927045" cy="435130"/>
          </a:xfrm>
          <a:prstGeom prst="rect">
            <a:avLst/>
          </a:prstGeom>
          <a:solidFill>
            <a:schemeClr val="accent1">
              <a:lumMod val="20000"/>
              <a:lumOff val="80000"/>
            </a:schemeClr>
          </a:solidFill>
          <a:ln w="57150">
            <a:solidFill>
              <a:schemeClr val="bg1">
                <a:lumMod val="65000"/>
              </a:schemeClr>
            </a:solidFill>
          </a:ln>
        </p:spPr>
        <p:txBody>
          <a:bodyPr vert="horz" lIns="68580" tIns="34290" rIns="68580" bIns="34290" rtlCol="0" anchor="t">
            <a:noAutofit/>
          </a:bodyPr>
          <a:lstStyle>
            <a:defPPr>
              <a:defRPr lang="en-US"/>
            </a:defPPr>
            <a:lvl1pPr marL="0" algn="l" defTabSz="914400" rtl="0" eaLnBrk="1" latinLnBrk="0" hangingPunct="1">
              <a:lnSpc>
                <a:spcPct val="90000"/>
              </a:lnSpc>
              <a:spcBef>
                <a:spcPct val="0"/>
              </a:spcBef>
              <a:buNone/>
              <a:defRPr sz="32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b="1" dirty="0"/>
              <a:t>Fumettivoice Data Session 1 – “END of Waste Cycle”</a:t>
            </a:r>
            <a:endParaRPr lang="en-US" sz="2000" dirty="0"/>
          </a:p>
        </p:txBody>
      </p:sp>
      <p:sp>
        <p:nvSpPr>
          <p:cNvPr id="7" name="Speech Bubble: Rectangle 6">
            <a:extLst>
              <a:ext uri="{FF2B5EF4-FFF2-40B4-BE49-F238E27FC236}">
                <a16:creationId xmlns:a16="http://schemas.microsoft.com/office/drawing/2014/main" id="{B3CE946D-C239-B792-3EA3-9B57A910AD09}"/>
              </a:ext>
            </a:extLst>
          </p:cNvPr>
          <p:cNvSpPr/>
          <p:nvPr/>
        </p:nvSpPr>
        <p:spPr>
          <a:xfrm rot="10800000">
            <a:off x="4394719" y="4797154"/>
            <a:ext cx="1271606" cy="369332"/>
          </a:xfrm>
          <a:prstGeom prst="wedgeRectCallout">
            <a:avLst>
              <a:gd name="adj1" fmla="val -94311"/>
              <a:gd name="adj2" fmla="val 193856"/>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350"/>
              <a:t>Fe</a:t>
            </a:r>
          </a:p>
        </p:txBody>
      </p:sp>
      <p:sp>
        <p:nvSpPr>
          <p:cNvPr id="8" name="TextBox 7">
            <a:extLst>
              <a:ext uri="{FF2B5EF4-FFF2-40B4-BE49-F238E27FC236}">
                <a16:creationId xmlns:a16="http://schemas.microsoft.com/office/drawing/2014/main" id="{78BCBC53-7205-F579-5D24-0693D54D19DB}"/>
              </a:ext>
            </a:extLst>
          </p:cNvPr>
          <p:cNvSpPr txBox="1"/>
          <p:nvPr/>
        </p:nvSpPr>
        <p:spPr>
          <a:xfrm>
            <a:off x="4394718" y="4808269"/>
            <a:ext cx="12716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Ouch!!!</a:t>
            </a:r>
          </a:p>
        </p:txBody>
      </p:sp>
      <p:sp>
        <p:nvSpPr>
          <p:cNvPr id="3" name="Rectangle 2">
            <a:extLst>
              <a:ext uri="{FF2B5EF4-FFF2-40B4-BE49-F238E27FC236}">
                <a16:creationId xmlns:a16="http://schemas.microsoft.com/office/drawing/2014/main" id="{678C4EB8-2BD8-3766-AE46-D54246DDB6FB}"/>
              </a:ext>
            </a:extLst>
          </p:cNvPr>
          <p:cNvSpPr/>
          <p:nvPr/>
        </p:nvSpPr>
        <p:spPr>
          <a:xfrm>
            <a:off x="108478" y="523899"/>
            <a:ext cx="8927044" cy="461665"/>
          </a:xfrm>
          <a:prstGeom prst="rect">
            <a:avLst/>
          </a:prstGeom>
          <a:noFill/>
        </p:spPr>
        <p:txBody>
          <a:bodyPr wrap="square" lIns="91440" tIns="45720" rIns="91440" bIns="45720">
            <a:spAutoFit/>
          </a:bodyPr>
          <a:lstStyle/>
          <a:p>
            <a:pPr algn="ctr"/>
            <a:r>
              <a:rPr lang="en-US" sz="2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Fumettivoice core data - </a:t>
            </a:r>
            <a:r>
              <a:rPr lang="en-US" sz="2400" b="1" i="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P</a:t>
            </a:r>
            <a:r>
              <a:rPr lang="en-US" sz="2400" b="1" i="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articipant (PEAR) data submission</a:t>
            </a:r>
          </a:p>
        </p:txBody>
      </p:sp>
    </p:spTree>
    <p:extLst>
      <p:ext uri="{BB962C8B-B14F-4D97-AF65-F5344CB8AC3E}">
        <p14:creationId xmlns:p14="http://schemas.microsoft.com/office/powerpoint/2010/main" val="2101433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95E90906-40D1-ABD0-C009-3063DB0391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4514850" y="1045281"/>
            <a:ext cx="4419733" cy="5719655"/>
          </a:xfrm>
          <a:prstGeom prst="rect">
            <a:avLst/>
          </a:prstGeom>
        </p:spPr>
      </p:pic>
      <p:pic>
        <p:nvPicPr>
          <p:cNvPr id="16" name="Content Placeholder 15">
            <a:extLst>
              <a:ext uri="{FF2B5EF4-FFF2-40B4-BE49-F238E27FC236}">
                <a16:creationId xmlns:a16="http://schemas.microsoft.com/office/drawing/2014/main" id="{89B24147-085C-CAB6-E6C8-3275FCC65FC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9800" y="2143819"/>
            <a:ext cx="4419733" cy="3314800"/>
          </a:xfrm>
          <a:prstGeom prst="rect">
            <a:avLst/>
          </a:prstGeom>
        </p:spPr>
      </p:pic>
      <p:sp>
        <p:nvSpPr>
          <p:cNvPr id="19" name="Title 1">
            <a:extLst>
              <a:ext uri="{FF2B5EF4-FFF2-40B4-BE49-F238E27FC236}">
                <a16:creationId xmlns:a16="http://schemas.microsoft.com/office/drawing/2014/main" id="{0D9EF4EC-ADB5-8DA8-A8D0-7D16AF3FD001}"/>
              </a:ext>
            </a:extLst>
          </p:cNvPr>
          <p:cNvSpPr>
            <a:spLocks noGrp="1"/>
          </p:cNvSpPr>
          <p:nvPr>
            <p:ph type="title"/>
          </p:nvPr>
        </p:nvSpPr>
        <p:spPr>
          <a:xfrm>
            <a:off x="16006" y="307694"/>
            <a:ext cx="9144000" cy="549274"/>
          </a:xfrm>
        </p:spPr>
        <p:txBody>
          <a:bodyPr>
            <a:normAutofit fontScale="90000"/>
          </a:bodyPr>
          <a:lstStyle/>
          <a:p>
            <a:pPr algn="ctr"/>
            <a:r>
              <a:rPr lang="en-US" b="1" dirty="0"/>
              <a:t>Raw Data – Participant Fumetti</a:t>
            </a:r>
            <a:endParaRPr lang="en-CA" b="1" dirty="0"/>
          </a:p>
        </p:txBody>
      </p:sp>
      <p:sp>
        <p:nvSpPr>
          <p:cNvPr id="21" name="Arrow: Right 20">
            <a:extLst>
              <a:ext uri="{FF2B5EF4-FFF2-40B4-BE49-F238E27FC236}">
                <a16:creationId xmlns:a16="http://schemas.microsoft.com/office/drawing/2014/main" id="{38017573-FF36-894D-B28C-4CCC62BB4D47}"/>
              </a:ext>
            </a:extLst>
          </p:cNvPr>
          <p:cNvSpPr/>
          <p:nvPr/>
        </p:nvSpPr>
        <p:spPr>
          <a:xfrm rot="20490226">
            <a:off x="2789216" y="3985187"/>
            <a:ext cx="2118665" cy="291472"/>
          </a:xfrm>
          <a:prstGeom prst="rightArrow">
            <a:avLst/>
          </a:prstGeom>
          <a:noFill/>
          <a:ln w="38100">
            <a:solidFill>
              <a:srgbClr val="FE9D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Arrow: Right 21">
            <a:extLst>
              <a:ext uri="{FF2B5EF4-FFF2-40B4-BE49-F238E27FC236}">
                <a16:creationId xmlns:a16="http://schemas.microsoft.com/office/drawing/2014/main" id="{DE80460E-71CB-0218-AC64-10664C868898}"/>
              </a:ext>
            </a:extLst>
          </p:cNvPr>
          <p:cNvSpPr/>
          <p:nvPr/>
        </p:nvSpPr>
        <p:spPr>
          <a:xfrm rot="2376826">
            <a:off x="2808230" y="3619166"/>
            <a:ext cx="2118665" cy="291472"/>
          </a:xfrm>
          <a:prstGeom prst="rightArrow">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Arrow: Right 22">
            <a:extLst>
              <a:ext uri="{FF2B5EF4-FFF2-40B4-BE49-F238E27FC236}">
                <a16:creationId xmlns:a16="http://schemas.microsoft.com/office/drawing/2014/main" id="{06C9CB3D-C666-ED3F-64A3-20A7665DD1A4}"/>
              </a:ext>
            </a:extLst>
          </p:cNvPr>
          <p:cNvSpPr/>
          <p:nvPr/>
        </p:nvSpPr>
        <p:spPr>
          <a:xfrm rot="21432390">
            <a:off x="3015874" y="3469260"/>
            <a:ext cx="3822970" cy="496397"/>
          </a:xfrm>
          <a:prstGeom prst="rightArrow">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Rounded Corners 23">
            <a:extLst>
              <a:ext uri="{FF2B5EF4-FFF2-40B4-BE49-F238E27FC236}">
                <a16:creationId xmlns:a16="http://schemas.microsoft.com/office/drawing/2014/main" id="{BD290228-6C43-FC71-C371-9D261F6424CE}"/>
              </a:ext>
            </a:extLst>
          </p:cNvPr>
          <p:cNvSpPr/>
          <p:nvPr/>
        </p:nvSpPr>
        <p:spPr>
          <a:xfrm>
            <a:off x="29800" y="2565918"/>
            <a:ext cx="1817981" cy="2575249"/>
          </a:xfrm>
          <a:prstGeom prst="round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6" name="Connector: Curved 25">
            <a:extLst>
              <a:ext uri="{FF2B5EF4-FFF2-40B4-BE49-F238E27FC236}">
                <a16:creationId xmlns:a16="http://schemas.microsoft.com/office/drawing/2014/main" id="{73A87922-4DD7-0BF0-369F-142F8706543B}"/>
              </a:ext>
            </a:extLst>
          </p:cNvPr>
          <p:cNvCxnSpPr>
            <a:cxnSpLocks/>
          </p:cNvCxnSpPr>
          <p:nvPr/>
        </p:nvCxnSpPr>
        <p:spPr>
          <a:xfrm>
            <a:off x="1306286" y="5141167"/>
            <a:ext cx="3862873" cy="12700"/>
          </a:xfrm>
          <a:prstGeom prst="curvedConnector3">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28" name="Rectangle: Rounded Corners 27">
            <a:extLst>
              <a:ext uri="{FF2B5EF4-FFF2-40B4-BE49-F238E27FC236}">
                <a16:creationId xmlns:a16="http://schemas.microsoft.com/office/drawing/2014/main" id="{FA97D17C-693E-CBF6-C2DC-C5FE70F5F78D}"/>
              </a:ext>
            </a:extLst>
          </p:cNvPr>
          <p:cNvSpPr/>
          <p:nvPr/>
        </p:nvSpPr>
        <p:spPr>
          <a:xfrm>
            <a:off x="4729898" y="2977192"/>
            <a:ext cx="4040876" cy="1790751"/>
          </a:xfrm>
          <a:prstGeom prst="round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TextBox 28">
            <a:extLst>
              <a:ext uri="{FF2B5EF4-FFF2-40B4-BE49-F238E27FC236}">
                <a16:creationId xmlns:a16="http://schemas.microsoft.com/office/drawing/2014/main" id="{A7FB4D14-B4B8-176F-6E1A-D27373320FC8}"/>
              </a:ext>
            </a:extLst>
          </p:cNvPr>
          <p:cNvSpPr txBox="1"/>
          <p:nvPr/>
        </p:nvSpPr>
        <p:spPr>
          <a:xfrm>
            <a:off x="62458" y="1174420"/>
            <a:ext cx="4419733" cy="584775"/>
          </a:xfrm>
          <a:prstGeom prst="rect">
            <a:avLst/>
          </a:prstGeom>
          <a:solidFill>
            <a:schemeClr val="accent2">
              <a:lumMod val="20000"/>
              <a:lumOff val="80000"/>
            </a:schemeClr>
          </a:solidFill>
        </p:spPr>
        <p:txBody>
          <a:bodyPr wrap="square" rtlCol="0">
            <a:spAutoFit/>
          </a:bodyPr>
          <a:lstStyle/>
          <a:p>
            <a:pPr algn="ctr"/>
            <a:r>
              <a:rPr lang="en-CA" sz="1600" dirty="0"/>
              <a:t>Fumettivoice data is kept or discarded during focus groups by the participants. </a:t>
            </a:r>
          </a:p>
        </p:txBody>
      </p:sp>
      <p:sp>
        <p:nvSpPr>
          <p:cNvPr id="30" name="TextBox 29">
            <a:extLst>
              <a:ext uri="{FF2B5EF4-FFF2-40B4-BE49-F238E27FC236}">
                <a16:creationId xmlns:a16="http://schemas.microsoft.com/office/drawing/2014/main" id="{1CE74D62-813D-131F-8E94-DD3F792836FD}"/>
              </a:ext>
            </a:extLst>
          </p:cNvPr>
          <p:cNvSpPr txBox="1"/>
          <p:nvPr/>
        </p:nvSpPr>
        <p:spPr>
          <a:xfrm>
            <a:off x="95117" y="5617534"/>
            <a:ext cx="3870393" cy="830997"/>
          </a:xfrm>
          <a:prstGeom prst="rect">
            <a:avLst/>
          </a:prstGeom>
          <a:solidFill>
            <a:schemeClr val="accent2">
              <a:lumMod val="20000"/>
              <a:lumOff val="80000"/>
            </a:schemeClr>
          </a:solidFill>
        </p:spPr>
        <p:txBody>
          <a:bodyPr wrap="square" rtlCol="0">
            <a:spAutoFit/>
          </a:bodyPr>
          <a:lstStyle/>
          <a:p>
            <a:pPr algn="ctr"/>
            <a:r>
              <a:rPr lang="en-CA" sz="1600" dirty="0"/>
              <a:t>Once selected, it is transformed (and possibly edited) by the group to be integrated into the storyboarded fumetti.</a:t>
            </a:r>
          </a:p>
        </p:txBody>
      </p:sp>
      <p:sp>
        <p:nvSpPr>
          <p:cNvPr id="31" name="Callout: Down Arrow 30">
            <a:extLst>
              <a:ext uri="{FF2B5EF4-FFF2-40B4-BE49-F238E27FC236}">
                <a16:creationId xmlns:a16="http://schemas.microsoft.com/office/drawing/2014/main" id="{980E8F3A-75AE-3A0F-860C-D068DCD1F44D}"/>
              </a:ext>
            </a:extLst>
          </p:cNvPr>
          <p:cNvSpPr/>
          <p:nvPr/>
        </p:nvSpPr>
        <p:spPr>
          <a:xfrm>
            <a:off x="1235140" y="1786183"/>
            <a:ext cx="2164701" cy="416104"/>
          </a:xfrm>
          <a:prstGeom prst="downArrowCallout">
            <a:avLst/>
          </a:prstGeom>
          <a:solidFill>
            <a:schemeClr val="accent2">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rgbClr val="FF0000"/>
                </a:solidFill>
              </a:rPr>
              <a:t>229 considered</a:t>
            </a:r>
          </a:p>
        </p:txBody>
      </p:sp>
      <p:sp>
        <p:nvSpPr>
          <p:cNvPr id="32" name="Callout: Down Arrow 31">
            <a:extLst>
              <a:ext uri="{FF2B5EF4-FFF2-40B4-BE49-F238E27FC236}">
                <a16:creationId xmlns:a16="http://schemas.microsoft.com/office/drawing/2014/main" id="{F5EE9061-6648-C32C-AADC-F27F69F2999A}"/>
              </a:ext>
            </a:extLst>
          </p:cNvPr>
          <p:cNvSpPr/>
          <p:nvPr/>
        </p:nvSpPr>
        <p:spPr>
          <a:xfrm rot="16200000">
            <a:off x="3822830" y="5624779"/>
            <a:ext cx="1059082" cy="764389"/>
          </a:xfrm>
          <a:prstGeom prst="downArrowCallout">
            <a:avLst/>
          </a:prstGeom>
          <a:solidFill>
            <a:schemeClr val="accent2">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dirty="0">
                <a:solidFill>
                  <a:srgbClr val="FF0000"/>
                </a:solidFill>
              </a:rPr>
              <a:t>99 chosen</a:t>
            </a:r>
          </a:p>
        </p:txBody>
      </p:sp>
      <p:cxnSp>
        <p:nvCxnSpPr>
          <p:cNvPr id="34" name="Connector: Curved 33">
            <a:extLst>
              <a:ext uri="{FF2B5EF4-FFF2-40B4-BE49-F238E27FC236}">
                <a16:creationId xmlns:a16="http://schemas.microsoft.com/office/drawing/2014/main" id="{84F751D9-3C14-BEA0-C806-BF8BCF1E32D9}"/>
              </a:ext>
            </a:extLst>
          </p:cNvPr>
          <p:cNvCxnSpPr>
            <a:cxnSpLocks/>
          </p:cNvCxnSpPr>
          <p:nvPr/>
        </p:nvCxnSpPr>
        <p:spPr>
          <a:xfrm>
            <a:off x="1217221" y="2547806"/>
            <a:ext cx="3862873" cy="12700"/>
          </a:xfrm>
          <a:prstGeom prst="curvedConnector3">
            <a:avLst/>
          </a:prstGeom>
          <a:ln w="5715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55538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3A48F-C09A-0016-2BF5-0A41CDA343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92865-EFDE-7821-1834-B7AA03799E1F}"/>
              </a:ext>
            </a:extLst>
          </p:cNvPr>
          <p:cNvSpPr>
            <a:spLocks noGrp="1"/>
          </p:cNvSpPr>
          <p:nvPr>
            <p:ph type="title"/>
          </p:nvPr>
        </p:nvSpPr>
        <p:spPr>
          <a:xfrm>
            <a:off x="350041" y="586855"/>
            <a:ext cx="2401025" cy="3387497"/>
          </a:xfrm>
        </p:spPr>
        <p:txBody>
          <a:bodyPr anchor="b">
            <a:normAutofit/>
          </a:bodyPr>
          <a:lstStyle/>
          <a:p>
            <a:pPr algn="ctr"/>
            <a:r>
              <a:rPr lang="en-CA" sz="3500" b="1" dirty="0"/>
              <a:t>Analysis Outcomes</a:t>
            </a:r>
          </a:p>
        </p:txBody>
      </p:sp>
      <p:pic>
        <p:nvPicPr>
          <p:cNvPr id="5" name="Content Placeholder 4">
            <a:extLst>
              <a:ext uri="{FF2B5EF4-FFF2-40B4-BE49-F238E27FC236}">
                <a16:creationId xmlns:a16="http://schemas.microsoft.com/office/drawing/2014/main" id="{4C4CD63A-3585-0AC6-A0BE-2AB70ADCAE0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498980" y="104081"/>
            <a:ext cx="5153467" cy="6660613"/>
          </a:xfrm>
          <a:prstGeom prst="rect">
            <a:avLst/>
          </a:prstGeom>
          <a:ln w="76200">
            <a:solidFill>
              <a:schemeClr val="tx1"/>
            </a:solidFill>
          </a:ln>
        </p:spPr>
      </p:pic>
    </p:spTree>
    <p:extLst>
      <p:ext uri="{BB962C8B-B14F-4D97-AF65-F5344CB8AC3E}">
        <p14:creationId xmlns:p14="http://schemas.microsoft.com/office/powerpoint/2010/main" val="1755819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DB6D6B-641B-1846-BAC2-D717EED3DCD4}"/>
            </a:ext>
          </a:extLst>
        </p:cNvPr>
        <p:cNvGrpSpPr/>
        <p:nvPr/>
      </p:nvGrpSpPr>
      <p:grpSpPr>
        <a:xfrm>
          <a:off x="0" y="0"/>
          <a:ext cx="0" cy="0"/>
          <a:chOff x="0" y="0"/>
          <a:chExt cx="0" cy="0"/>
        </a:xfrm>
      </p:grpSpPr>
      <p:sp useBgFill="1">
        <p:nvSpPr>
          <p:cNvPr id="38"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42">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F709114-56A2-2653-F277-69898F367C23}"/>
              </a:ext>
            </a:extLst>
          </p:cNvPr>
          <p:cNvSpPr txBox="1"/>
          <p:nvPr/>
        </p:nvSpPr>
        <p:spPr>
          <a:xfrm>
            <a:off x="347565" y="5542385"/>
            <a:ext cx="2283668" cy="1259632"/>
          </a:xfrm>
          <a:prstGeom prst="rect">
            <a:avLst/>
          </a:prstGeom>
          <a:ln w="9525">
            <a:noFill/>
          </a:ln>
        </p:spPr>
        <p:txBody>
          <a:bodyPr vert="horz" lIns="91440" tIns="45720" rIns="91440" bIns="45720" rtlCol="0" anchor="ctr">
            <a:normAutofit/>
          </a:bodyPr>
          <a:lstStyle/>
          <a:p>
            <a:pPr defTabSz="914400">
              <a:lnSpc>
                <a:spcPct val="90000"/>
              </a:lnSpc>
              <a:spcBef>
                <a:spcPct val="0"/>
              </a:spcBef>
              <a:spcAft>
                <a:spcPts val="600"/>
              </a:spcAft>
            </a:pPr>
            <a:r>
              <a:rPr lang="en-US" sz="3100" b="1" dirty="0">
                <a:latin typeface="+mj-lt"/>
                <a:ea typeface="+mj-ea"/>
                <a:cs typeface="+mj-cs"/>
              </a:rPr>
              <a:t>Analysis </a:t>
            </a:r>
          </a:p>
          <a:p>
            <a:pPr defTabSz="914400">
              <a:lnSpc>
                <a:spcPct val="90000"/>
              </a:lnSpc>
              <a:spcBef>
                <a:spcPct val="0"/>
              </a:spcBef>
              <a:spcAft>
                <a:spcPts val="600"/>
              </a:spcAft>
            </a:pPr>
            <a:r>
              <a:rPr lang="en-US" sz="3100" b="1" dirty="0">
                <a:latin typeface="+mj-lt"/>
                <a:ea typeface="+mj-ea"/>
                <a:cs typeface="+mj-cs"/>
              </a:rPr>
              <a:t>Outcomes</a:t>
            </a:r>
          </a:p>
        </p:txBody>
      </p:sp>
      <p:sp>
        <p:nvSpPr>
          <p:cNvPr id="7" name="TextBox 6">
            <a:extLst>
              <a:ext uri="{FF2B5EF4-FFF2-40B4-BE49-F238E27FC236}">
                <a16:creationId xmlns:a16="http://schemas.microsoft.com/office/drawing/2014/main" id="{B3537FFC-FFCE-9E8D-DD23-736AFFC000D3}"/>
              </a:ext>
            </a:extLst>
          </p:cNvPr>
          <p:cNvSpPr txBox="1"/>
          <p:nvPr/>
        </p:nvSpPr>
        <p:spPr>
          <a:xfrm>
            <a:off x="3219061" y="5486402"/>
            <a:ext cx="5766739" cy="1371598"/>
          </a:xfrm>
          <a:prstGeom prst="rect">
            <a:avLst/>
          </a:prstGeom>
        </p:spPr>
        <p:txBody>
          <a:bodyPr vert="horz" lIns="91440" tIns="45720" rIns="91440" bIns="45720" rtlCol="0" anchor="ctr">
            <a:normAutofit/>
          </a:bodyPr>
          <a:lstStyle/>
          <a:p>
            <a:pPr defTabSz="914400">
              <a:lnSpc>
                <a:spcPct val="90000"/>
              </a:lnSpc>
              <a:spcBef>
                <a:spcPts val="1000"/>
              </a:spcBef>
            </a:pPr>
            <a:r>
              <a:rPr lang="en-US" sz="2800" b="1" dirty="0"/>
              <a:t>Software MAXQDA</a:t>
            </a:r>
          </a:p>
          <a:p>
            <a:pPr defTabSz="914400">
              <a:lnSpc>
                <a:spcPct val="90000"/>
              </a:lnSpc>
              <a:spcBef>
                <a:spcPts val="1000"/>
              </a:spcBef>
            </a:pPr>
            <a:r>
              <a:rPr lang="en-US" sz="2800" b="1" dirty="0"/>
              <a:t>(679 items, 37 codes, 1407 coded)</a:t>
            </a:r>
          </a:p>
        </p:txBody>
      </p:sp>
      <p:pic>
        <p:nvPicPr>
          <p:cNvPr id="9" name="Picture 8">
            <a:extLst>
              <a:ext uri="{FF2B5EF4-FFF2-40B4-BE49-F238E27FC236}">
                <a16:creationId xmlns:a16="http://schemas.microsoft.com/office/drawing/2014/main" id="{45A914C8-CD88-B78A-837A-3BF641A46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5357"/>
            <a:ext cx="9144001" cy="4631506"/>
          </a:xfrm>
          <a:prstGeom prst="rect">
            <a:avLst/>
          </a:prstGeom>
        </p:spPr>
      </p:pic>
      <p:pic>
        <p:nvPicPr>
          <p:cNvPr id="13" name="Graphic 12">
            <a:extLst>
              <a:ext uri="{FF2B5EF4-FFF2-40B4-BE49-F238E27FC236}">
                <a16:creationId xmlns:a16="http://schemas.microsoft.com/office/drawing/2014/main" id="{59FA7F08-86B1-9ACD-37E2-8F6E2D97142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47565" y="458588"/>
            <a:ext cx="1865604" cy="384095"/>
          </a:xfrm>
          <a:prstGeom prst="rect">
            <a:avLst/>
          </a:prstGeom>
        </p:spPr>
      </p:pic>
    </p:spTree>
    <p:extLst>
      <p:ext uri="{BB962C8B-B14F-4D97-AF65-F5344CB8AC3E}">
        <p14:creationId xmlns:p14="http://schemas.microsoft.com/office/powerpoint/2010/main" val="281322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D2CE29-4DCB-C8B7-2F58-EC5DC5260E7E}"/>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0"/>
            <a:ext cx="4571993"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D5BA6-E672-31B5-364D-C0CB820B87C6}"/>
              </a:ext>
            </a:extLst>
          </p:cNvPr>
          <p:cNvSpPr>
            <a:spLocks noGrp="1"/>
          </p:cNvSpPr>
          <p:nvPr>
            <p:ph type="title"/>
          </p:nvPr>
        </p:nvSpPr>
        <p:spPr>
          <a:xfrm>
            <a:off x="79312" y="4694813"/>
            <a:ext cx="4441371" cy="1687143"/>
          </a:xfrm>
        </p:spPr>
        <p:txBody>
          <a:bodyPr vert="horz" lIns="91440" tIns="45720" rIns="91440" bIns="45720" rtlCol="0" anchor="t">
            <a:noAutofit/>
          </a:bodyPr>
          <a:lstStyle/>
          <a:p>
            <a:r>
              <a:rPr lang="en-US" sz="2800" b="1" kern="1200" dirty="0">
                <a:solidFill>
                  <a:schemeClr val="bg1"/>
                </a:solidFill>
                <a:latin typeface="+mj-lt"/>
                <a:ea typeface="+mj-ea"/>
                <a:cs typeface="+mj-cs"/>
              </a:rPr>
              <a:t>Code List – Example: </a:t>
            </a:r>
            <a:br>
              <a:rPr lang="en-US" sz="2800" b="1" kern="1200" dirty="0">
                <a:solidFill>
                  <a:schemeClr val="bg1"/>
                </a:solidFill>
                <a:latin typeface="+mj-lt"/>
                <a:ea typeface="+mj-ea"/>
                <a:cs typeface="+mj-cs"/>
              </a:rPr>
            </a:br>
            <a:r>
              <a:rPr lang="en-US" sz="2800" b="1" kern="1200" dirty="0">
                <a:solidFill>
                  <a:schemeClr val="bg1"/>
                </a:solidFill>
                <a:latin typeface="+mj-lt"/>
                <a:ea typeface="+mj-ea"/>
                <a:cs typeface="+mj-cs"/>
              </a:rPr>
              <a:t>END of the Waste Cycle:</a:t>
            </a:r>
            <a:br>
              <a:rPr lang="en-US" sz="2800" b="1" kern="1200" dirty="0">
                <a:solidFill>
                  <a:schemeClr val="bg1"/>
                </a:solidFill>
                <a:latin typeface="+mj-lt"/>
                <a:ea typeface="+mj-ea"/>
                <a:cs typeface="+mj-cs"/>
              </a:rPr>
            </a:br>
            <a:r>
              <a:rPr lang="en-US" sz="2800" b="1" kern="1200" dirty="0">
                <a:solidFill>
                  <a:schemeClr val="bg1"/>
                </a:solidFill>
                <a:latin typeface="+mj-lt"/>
                <a:ea typeface="+mj-ea"/>
                <a:cs typeface="+mj-cs"/>
              </a:rPr>
              <a:t>“</a:t>
            </a:r>
            <a:r>
              <a:rPr lang="en-US" sz="2800" b="1" i="1" kern="1200" dirty="0">
                <a:solidFill>
                  <a:schemeClr val="bg1"/>
                </a:solidFill>
                <a:latin typeface="+mj-lt"/>
                <a:ea typeface="+mj-ea"/>
                <a:cs typeface="+mj-cs"/>
              </a:rPr>
              <a:t>What can we Do about it?” </a:t>
            </a:r>
            <a:br>
              <a:rPr lang="en-US" sz="2800" b="1" i="1" kern="1200" dirty="0">
                <a:solidFill>
                  <a:schemeClr val="bg1"/>
                </a:solidFill>
                <a:latin typeface="+mj-lt"/>
                <a:ea typeface="+mj-ea"/>
                <a:cs typeface="+mj-cs"/>
              </a:rPr>
            </a:br>
            <a:r>
              <a:rPr lang="en-US" sz="2800" b="1" i="1" kern="1200" dirty="0">
                <a:solidFill>
                  <a:schemeClr val="bg1"/>
                </a:solidFill>
                <a:latin typeface="+mj-lt"/>
                <a:ea typeface="+mj-ea"/>
                <a:cs typeface="+mj-cs"/>
              </a:rPr>
              <a:t>(84 coded segments)</a:t>
            </a:r>
            <a:endParaRPr lang="en-US" sz="2800" b="1" kern="1200" dirty="0">
              <a:solidFill>
                <a:schemeClr val="bg1"/>
              </a:solidFill>
              <a:latin typeface="+mj-lt"/>
              <a:ea typeface="+mj-ea"/>
              <a:cs typeface="+mj-cs"/>
            </a:endParaRPr>
          </a:p>
        </p:txBody>
      </p:sp>
      <p:pic>
        <p:nvPicPr>
          <p:cNvPr id="12" name="Content Placeholder 11">
            <a:extLst>
              <a:ext uri="{FF2B5EF4-FFF2-40B4-BE49-F238E27FC236}">
                <a16:creationId xmlns:a16="http://schemas.microsoft.com/office/drawing/2014/main" id="{EF39DC36-142E-B6B2-F3B3-8B6F73F9C92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2734" r="-2" b="-2"/>
          <a:stretch>
            <a:fillRect/>
          </a:stretch>
        </p:blipFill>
        <p:spPr>
          <a:xfrm>
            <a:off x="868680" y="643465"/>
            <a:ext cx="3703320" cy="3575304"/>
          </a:xfrm>
          <a:prstGeom prst="rect">
            <a:avLst/>
          </a:prstGeom>
        </p:spPr>
      </p:pic>
      <p:sp>
        <p:nvSpPr>
          <p:cNvPr id="46" name="Rectangle 45">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199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929756D6-0245-9D8A-59D7-1C794959E909}"/>
              </a:ext>
            </a:extLst>
          </p:cNvPr>
          <p:cNvPicPr>
            <a:picLocks noChangeAspect="1"/>
          </p:cNvPicPr>
          <p:nvPr/>
        </p:nvPicPr>
        <p:blipFill>
          <a:blip r:embed="rId3">
            <a:extLst>
              <a:ext uri="{28A0092B-C50C-407E-A947-70E740481C1C}">
                <a14:useLocalDpi xmlns:a14="http://schemas.microsoft.com/office/drawing/2010/main" val="0"/>
              </a:ext>
            </a:extLst>
          </a:blip>
          <a:srcRect r="1632" b="-3"/>
          <a:stretch>
            <a:fillRect/>
          </a:stretch>
        </p:blipFill>
        <p:spPr>
          <a:xfrm>
            <a:off x="4665310" y="643465"/>
            <a:ext cx="3712009" cy="1783080"/>
          </a:xfrm>
          <a:prstGeom prst="rect">
            <a:avLst/>
          </a:prstGeom>
        </p:spPr>
      </p:pic>
      <p:pic>
        <p:nvPicPr>
          <p:cNvPr id="7" name="Content Placeholder 6">
            <a:extLst>
              <a:ext uri="{FF2B5EF4-FFF2-40B4-BE49-F238E27FC236}">
                <a16:creationId xmlns:a16="http://schemas.microsoft.com/office/drawing/2014/main" id="{23DAE562-95B9-4EED-E306-81A80AB0D947}"/>
              </a:ext>
            </a:extLst>
          </p:cNvPr>
          <p:cNvPicPr>
            <a:picLocks noChangeAspect="1"/>
          </p:cNvPicPr>
          <p:nvPr/>
        </p:nvPicPr>
        <p:blipFill>
          <a:blip r:embed="rId4">
            <a:extLst>
              <a:ext uri="{28A0092B-C50C-407E-A947-70E740481C1C}">
                <a14:useLocalDpi xmlns:a14="http://schemas.microsoft.com/office/drawing/2010/main" val="0"/>
              </a:ext>
            </a:extLst>
          </a:blip>
          <a:srcRect t="6149" b="3180"/>
          <a:stretch>
            <a:fillRect/>
          </a:stretch>
        </p:blipFill>
        <p:spPr>
          <a:xfrm>
            <a:off x="4665310" y="2426545"/>
            <a:ext cx="3712008" cy="1792224"/>
          </a:xfrm>
          <a:prstGeom prst="rect">
            <a:avLst/>
          </a:prstGeom>
        </p:spPr>
      </p:pic>
      <p:sp>
        <p:nvSpPr>
          <p:cNvPr id="48" name="Rectangle 47">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0987" y="4552052"/>
            <a:ext cx="3429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31">
            <a:extLst>
              <a:ext uri="{FF2B5EF4-FFF2-40B4-BE49-F238E27FC236}">
                <a16:creationId xmlns:a16="http://schemas.microsoft.com/office/drawing/2014/main" id="{A7C5B736-4D62-93D6-ACFF-DE6AD9061E65}"/>
              </a:ext>
            </a:extLst>
          </p:cNvPr>
          <p:cNvSpPr>
            <a:spLocks noGrp="1"/>
          </p:cNvSpPr>
          <p:nvPr>
            <p:ph sz="half" idx="2"/>
          </p:nvPr>
        </p:nvSpPr>
        <p:spPr>
          <a:xfrm>
            <a:off x="4674634" y="4758638"/>
            <a:ext cx="3702684" cy="1455893"/>
          </a:xfrm>
          <a:solidFill>
            <a:srgbClr val="AEDFC0"/>
          </a:solidFill>
        </p:spPr>
        <p:txBody>
          <a:bodyPr vert="horz" lIns="91440" tIns="45720" rIns="91440" bIns="45720" rtlCol="0">
            <a:normAutofit fontScale="62500" lnSpcReduction="20000"/>
          </a:bodyPr>
          <a:lstStyle/>
          <a:p>
            <a:r>
              <a:rPr lang="en-US" dirty="0"/>
              <a:t>What can we Do about it? </a:t>
            </a:r>
          </a:p>
          <a:p>
            <a:r>
              <a:rPr lang="en-US" i="1" dirty="0"/>
              <a:t>“Teach this style of farming ​​to youth who can benefit from a new approach to a ​​new problem for them.” (Participant MANGO) </a:t>
            </a:r>
          </a:p>
          <a:p>
            <a:endParaRPr lang="en-US" sz="1400" dirty="0"/>
          </a:p>
        </p:txBody>
      </p:sp>
      <p:pic>
        <p:nvPicPr>
          <p:cNvPr id="16" name="Graphic 15">
            <a:extLst>
              <a:ext uri="{FF2B5EF4-FFF2-40B4-BE49-F238E27FC236}">
                <a16:creationId xmlns:a16="http://schemas.microsoft.com/office/drawing/2014/main" id="{20305015-91C2-3CC1-ED19-5122D4EF2DF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8959150">
            <a:off x="5525885" y="3071180"/>
            <a:ext cx="1990858" cy="409883"/>
          </a:xfrm>
          <a:prstGeom prst="rect">
            <a:avLst/>
          </a:prstGeom>
        </p:spPr>
      </p:pic>
      <p:pic>
        <p:nvPicPr>
          <p:cNvPr id="20" name="Graphic 19">
            <a:extLst>
              <a:ext uri="{FF2B5EF4-FFF2-40B4-BE49-F238E27FC236}">
                <a16:creationId xmlns:a16="http://schemas.microsoft.com/office/drawing/2014/main" id="{714A3677-2737-101C-8FD5-0159E292E09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895967" y="951722"/>
            <a:ext cx="1227289" cy="1141540"/>
          </a:xfrm>
          <a:prstGeom prst="rect">
            <a:avLst/>
          </a:prstGeom>
        </p:spPr>
      </p:pic>
      <p:sp>
        <p:nvSpPr>
          <p:cNvPr id="24" name="Arrow: Striped Right 23">
            <a:extLst>
              <a:ext uri="{FF2B5EF4-FFF2-40B4-BE49-F238E27FC236}">
                <a16:creationId xmlns:a16="http://schemas.microsoft.com/office/drawing/2014/main" id="{59BA7AA4-B49B-8EC9-EB7D-41CC2E4D58FC}"/>
              </a:ext>
            </a:extLst>
          </p:cNvPr>
          <p:cNvSpPr/>
          <p:nvPr/>
        </p:nvSpPr>
        <p:spPr>
          <a:xfrm rot="1132437">
            <a:off x="3405673" y="2883159"/>
            <a:ext cx="1894115" cy="545841"/>
          </a:xfrm>
          <a:prstGeom prst="stripedRightArrow">
            <a:avLst/>
          </a:prstGeom>
          <a:solidFill>
            <a:srgbClr val="AEDF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AEDFC0"/>
              </a:solidFill>
            </a:endParaRPr>
          </a:p>
        </p:txBody>
      </p:sp>
      <p:sp>
        <p:nvSpPr>
          <p:cNvPr id="25" name="Arrow: Striped Right 24">
            <a:extLst>
              <a:ext uri="{FF2B5EF4-FFF2-40B4-BE49-F238E27FC236}">
                <a16:creationId xmlns:a16="http://schemas.microsoft.com/office/drawing/2014/main" id="{0C6FFBCC-F2CC-E3C4-2182-835719A8457D}"/>
              </a:ext>
            </a:extLst>
          </p:cNvPr>
          <p:cNvSpPr/>
          <p:nvPr/>
        </p:nvSpPr>
        <p:spPr>
          <a:xfrm rot="16200000">
            <a:off x="4035601" y="1802693"/>
            <a:ext cx="1894115" cy="545841"/>
          </a:xfrm>
          <a:prstGeom prst="stripedRightArrow">
            <a:avLst/>
          </a:prstGeom>
          <a:solidFill>
            <a:srgbClr val="AEDF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AEDFC0"/>
              </a:solidFill>
            </a:endParaRPr>
          </a:p>
        </p:txBody>
      </p:sp>
    </p:spTree>
    <p:extLst>
      <p:ext uri="{BB962C8B-B14F-4D97-AF65-F5344CB8AC3E}">
        <p14:creationId xmlns:p14="http://schemas.microsoft.com/office/powerpoint/2010/main" val="2559646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A19C67E-438F-F334-857F-F00C3D510B3D}"/>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08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4A8CB-4097-EC45-F125-61470D54EDAA}"/>
              </a:ext>
            </a:extLst>
          </p:cNvPr>
          <p:cNvSpPr>
            <a:spLocks noGrp="1"/>
          </p:cNvSpPr>
          <p:nvPr>
            <p:ph type="title"/>
          </p:nvPr>
        </p:nvSpPr>
        <p:spPr>
          <a:xfrm>
            <a:off x="6596743" y="618681"/>
            <a:ext cx="2547257" cy="4794567"/>
          </a:xfrm>
        </p:spPr>
        <p:txBody>
          <a:bodyPr vert="horz" lIns="91440" tIns="45720" rIns="91440" bIns="45720" rtlCol="0" anchor="ctr">
            <a:normAutofit/>
          </a:bodyPr>
          <a:lstStyle/>
          <a:p>
            <a:r>
              <a:rPr lang="en-US" sz="2900" b="1" dirty="0">
                <a:solidFill>
                  <a:srgbClr val="FFFFFF"/>
                </a:solidFill>
              </a:rPr>
              <a:t>Initial Interpretations</a:t>
            </a:r>
          </a:p>
        </p:txBody>
      </p:sp>
      <p:sp>
        <p:nvSpPr>
          <p:cNvPr id="1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6B783DB-EC0E-6E11-913E-0EFE4C7F13AA}"/>
              </a:ext>
            </a:extLst>
          </p:cNvPr>
          <p:cNvPicPr>
            <a:picLocks noChangeAspect="1"/>
          </p:cNvPicPr>
          <p:nvPr/>
        </p:nvPicPr>
        <p:blipFill>
          <a:blip r:embed="rId2">
            <a:extLst>
              <a:ext uri="{28A0092B-C50C-407E-A947-70E740481C1C}">
                <a14:useLocalDpi xmlns:a14="http://schemas.microsoft.com/office/drawing/2010/main" val="0"/>
              </a:ext>
            </a:extLst>
          </a:blip>
          <a:srcRect l="11828" r="20855" b="2"/>
          <a:stretch>
            <a:fillRect/>
          </a:stretch>
        </p:blipFill>
        <p:spPr>
          <a:xfrm>
            <a:off x="732188" y="942538"/>
            <a:ext cx="5372416" cy="4808332"/>
          </a:xfrm>
          <a:prstGeom prst="rect">
            <a:avLst/>
          </a:prstGeom>
          <a:effectLst/>
        </p:spPr>
      </p:pic>
      <p:sp>
        <p:nvSpPr>
          <p:cNvPr id="3" name="Oval 2">
            <a:extLst>
              <a:ext uri="{FF2B5EF4-FFF2-40B4-BE49-F238E27FC236}">
                <a16:creationId xmlns:a16="http://schemas.microsoft.com/office/drawing/2014/main" id="{5EB41502-4AD7-1223-E6AF-E322000312EF}"/>
              </a:ext>
            </a:extLst>
          </p:cNvPr>
          <p:cNvSpPr/>
          <p:nvPr/>
        </p:nvSpPr>
        <p:spPr>
          <a:xfrm>
            <a:off x="6936375" y="3661665"/>
            <a:ext cx="1475437" cy="1475437"/>
          </a:xfrm>
          <a:prstGeom prst="ellipse">
            <a:avLst/>
          </a:prstGeom>
        </p:spPr>
        <p:style>
          <a:lnRef idx="0">
            <a:schemeClr val="accent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CA"/>
          </a:p>
        </p:txBody>
      </p:sp>
      <p:sp>
        <p:nvSpPr>
          <p:cNvPr id="4" name="Rectangle 3" descr="Head with Gears">
            <a:extLst>
              <a:ext uri="{FF2B5EF4-FFF2-40B4-BE49-F238E27FC236}">
                <a16:creationId xmlns:a16="http://schemas.microsoft.com/office/drawing/2014/main" id="{A1D8C19E-19B5-FAE7-A90D-583A06417587}"/>
              </a:ext>
            </a:extLst>
          </p:cNvPr>
          <p:cNvSpPr/>
          <p:nvPr/>
        </p:nvSpPr>
        <p:spPr>
          <a:xfrm>
            <a:off x="7250812" y="3976103"/>
            <a:ext cx="846562" cy="846562"/>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CA"/>
          </a:p>
        </p:txBody>
      </p:sp>
    </p:spTree>
    <p:extLst>
      <p:ext uri="{BB962C8B-B14F-4D97-AF65-F5344CB8AC3E}">
        <p14:creationId xmlns:p14="http://schemas.microsoft.com/office/powerpoint/2010/main" val="3924817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CDC0A-9231-EA9F-72D0-FAC4D3C41D26}"/>
              </a:ext>
            </a:extLst>
          </p:cNvPr>
          <p:cNvSpPr>
            <a:spLocks noGrp="1"/>
          </p:cNvSpPr>
          <p:nvPr>
            <p:ph type="title"/>
          </p:nvPr>
        </p:nvSpPr>
        <p:spPr>
          <a:xfrm>
            <a:off x="628650" y="94534"/>
            <a:ext cx="7886700" cy="707894"/>
          </a:xfrm>
        </p:spPr>
        <p:txBody>
          <a:bodyPr/>
          <a:lstStyle/>
          <a:p>
            <a:pPr algn="ctr"/>
            <a:r>
              <a:rPr lang="en-CA" b="1" dirty="0"/>
              <a:t>Data Analysis Strategy</a:t>
            </a:r>
          </a:p>
        </p:txBody>
      </p:sp>
      <p:graphicFrame>
        <p:nvGraphicFramePr>
          <p:cNvPr id="9" name="Content Placeholder 8">
            <a:extLst>
              <a:ext uri="{FF2B5EF4-FFF2-40B4-BE49-F238E27FC236}">
                <a16:creationId xmlns:a16="http://schemas.microsoft.com/office/drawing/2014/main" id="{1207CEC4-81FE-FE9E-8193-687F685B41A5}"/>
              </a:ext>
            </a:extLst>
          </p:cNvPr>
          <p:cNvGraphicFramePr>
            <a:graphicFrameLocks noGrp="1"/>
          </p:cNvGraphicFramePr>
          <p:nvPr>
            <p:ph idx="1"/>
            <p:extLst>
              <p:ext uri="{D42A27DB-BD31-4B8C-83A1-F6EECF244321}">
                <p14:modId xmlns:p14="http://schemas.microsoft.com/office/powerpoint/2010/main" val="439931345"/>
              </p:ext>
            </p:extLst>
          </p:nvPr>
        </p:nvGraphicFramePr>
        <p:xfrm>
          <a:off x="111967" y="1482335"/>
          <a:ext cx="8948057" cy="4685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69D9C4A2-E401-579D-32A2-48B4C8FEDBDD}"/>
              </a:ext>
            </a:extLst>
          </p:cNvPr>
          <p:cNvSpPr txBox="1"/>
          <p:nvPr/>
        </p:nvSpPr>
        <p:spPr>
          <a:xfrm>
            <a:off x="0" y="774441"/>
            <a:ext cx="9144000" cy="584775"/>
          </a:xfrm>
          <a:prstGeom prst="rect">
            <a:avLst/>
          </a:prstGeom>
          <a:solidFill>
            <a:schemeClr val="accent6">
              <a:lumMod val="40000"/>
              <a:lumOff val="60000"/>
            </a:schemeClr>
          </a:solidFill>
        </p:spPr>
        <p:txBody>
          <a:bodyPr wrap="square" rtlCol="0">
            <a:spAutoFit/>
          </a:bodyPr>
          <a:lstStyle/>
          <a:p>
            <a:pPr algn="ctr"/>
            <a:r>
              <a:rPr lang="en-CA" sz="1600" b="1" dirty="0"/>
              <a:t>RQ1: </a:t>
            </a:r>
            <a:r>
              <a:rPr lang="en-US" sz="1600" b="1" i="1" dirty="0"/>
              <a:t>“How do community members experience, understand, and document sustainability through their involvement in local waste management initiatives in Winnipeg?”</a:t>
            </a:r>
          </a:p>
        </p:txBody>
      </p:sp>
      <p:sp>
        <p:nvSpPr>
          <p:cNvPr id="11" name="TextBox 10">
            <a:extLst>
              <a:ext uri="{FF2B5EF4-FFF2-40B4-BE49-F238E27FC236}">
                <a16:creationId xmlns:a16="http://schemas.microsoft.com/office/drawing/2014/main" id="{E00E1BBF-02EE-19D8-4F8A-EDB28D0E8540}"/>
              </a:ext>
            </a:extLst>
          </p:cNvPr>
          <p:cNvSpPr txBox="1"/>
          <p:nvPr/>
        </p:nvSpPr>
        <p:spPr>
          <a:xfrm>
            <a:off x="13995" y="6242775"/>
            <a:ext cx="9144000" cy="584775"/>
          </a:xfrm>
          <a:prstGeom prst="rect">
            <a:avLst/>
          </a:prstGeom>
          <a:solidFill>
            <a:schemeClr val="accent6">
              <a:lumMod val="40000"/>
              <a:lumOff val="60000"/>
            </a:schemeClr>
          </a:solidFill>
        </p:spPr>
        <p:txBody>
          <a:bodyPr wrap="square" rtlCol="0">
            <a:spAutoFit/>
          </a:bodyPr>
          <a:lstStyle/>
          <a:p>
            <a:pPr algn="ctr"/>
            <a:r>
              <a:rPr lang="en-CA" sz="1600" b="1" dirty="0"/>
              <a:t>Map coded segments to sub-RQs, rolled up to the RQ. Highlight statements of interest. Add “final reflections” as a CPAR theme, &amp; include the PI analysis of participant fumetti &amp; analytical notes.</a:t>
            </a:r>
            <a:endParaRPr lang="en-US" sz="1600" b="1" i="1" dirty="0"/>
          </a:p>
        </p:txBody>
      </p:sp>
      <p:sp>
        <p:nvSpPr>
          <p:cNvPr id="12" name="Rectangle 11">
            <a:extLst>
              <a:ext uri="{FF2B5EF4-FFF2-40B4-BE49-F238E27FC236}">
                <a16:creationId xmlns:a16="http://schemas.microsoft.com/office/drawing/2014/main" id="{F56971AA-699E-1FF4-B2F7-1C9B960ADC53}"/>
              </a:ext>
            </a:extLst>
          </p:cNvPr>
          <p:cNvSpPr/>
          <p:nvPr/>
        </p:nvSpPr>
        <p:spPr>
          <a:xfrm>
            <a:off x="6541200" y="2443011"/>
            <a:ext cx="2255297" cy="523220"/>
          </a:xfrm>
          <a:prstGeom prst="rect">
            <a:avLst/>
          </a:prstGeom>
          <a:noFill/>
        </p:spPr>
        <p:txBody>
          <a:bodyPr wrap="square" lIns="91440" tIns="45720" rIns="91440" bIns="45720">
            <a:spAutoFit/>
          </a:bodyPr>
          <a:lstStyle/>
          <a:p>
            <a:pPr algn="ctr"/>
            <a:r>
              <a:rPr lang="en-US" sz="2800" b="1" cap="none" spc="0" dirty="0">
                <a:ln w="12700">
                  <a:solidFill>
                    <a:schemeClr val="accent5"/>
                  </a:solidFill>
                  <a:prstDash val="solid"/>
                </a:ln>
                <a:pattFill prst="ltDnDiag">
                  <a:fgClr>
                    <a:schemeClr val="accent5">
                      <a:lumMod val="60000"/>
                      <a:lumOff val="40000"/>
                    </a:schemeClr>
                  </a:fgClr>
                  <a:bgClr>
                    <a:schemeClr val="bg1"/>
                  </a:bgClr>
                </a:pattFill>
                <a:effectLst/>
              </a:rPr>
              <a:t>Fumetti</a:t>
            </a:r>
          </a:p>
        </p:txBody>
      </p:sp>
      <p:sp>
        <p:nvSpPr>
          <p:cNvPr id="13" name="Rectangle 12">
            <a:extLst>
              <a:ext uri="{FF2B5EF4-FFF2-40B4-BE49-F238E27FC236}">
                <a16:creationId xmlns:a16="http://schemas.microsoft.com/office/drawing/2014/main" id="{022D177E-1D3C-857F-00A5-F63715AC4D51}"/>
              </a:ext>
            </a:extLst>
          </p:cNvPr>
          <p:cNvSpPr/>
          <p:nvPr/>
        </p:nvSpPr>
        <p:spPr>
          <a:xfrm>
            <a:off x="3458346" y="2443010"/>
            <a:ext cx="2255297" cy="523220"/>
          </a:xfrm>
          <a:prstGeom prst="rect">
            <a:avLst/>
          </a:prstGeom>
          <a:noFill/>
        </p:spPr>
        <p:txBody>
          <a:bodyPr wrap="square" lIns="91440" tIns="45720" rIns="91440" bIns="45720">
            <a:spAutoFit/>
          </a:bodyPr>
          <a:lstStyle/>
          <a:p>
            <a:pPr algn="ctr"/>
            <a:r>
              <a:rPr lang="en-US" sz="2800" b="1" cap="none" spc="0" dirty="0">
                <a:ln w="12700">
                  <a:solidFill>
                    <a:schemeClr val="accent5"/>
                  </a:solidFill>
                  <a:prstDash val="solid"/>
                </a:ln>
                <a:pattFill prst="ltDnDiag">
                  <a:fgClr>
                    <a:schemeClr val="accent5">
                      <a:lumMod val="60000"/>
                      <a:lumOff val="40000"/>
                    </a:schemeClr>
                  </a:fgClr>
                  <a:bgClr>
                    <a:schemeClr val="bg1"/>
                  </a:bgClr>
                </a:pattFill>
                <a:effectLst/>
              </a:rPr>
              <a:t>Focus Group</a:t>
            </a:r>
          </a:p>
        </p:txBody>
      </p:sp>
      <p:sp>
        <p:nvSpPr>
          <p:cNvPr id="14" name="Rectangle 13">
            <a:extLst>
              <a:ext uri="{FF2B5EF4-FFF2-40B4-BE49-F238E27FC236}">
                <a16:creationId xmlns:a16="http://schemas.microsoft.com/office/drawing/2014/main" id="{FEC4C68B-5BD3-23D6-9B63-4EA7A64792A7}"/>
              </a:ext>
            </a:extLst>
          </p:cNvPr>
          <p:cNvSpPr/>
          <p:nvPr/>
        </p:nvSpPr>
        <p:spPr>
          <a:xfrm>
            <a:off x="347503" y="2474893"/>
            <a:ext cx="2402773" cy="523220"/>
          </a:xfrm>
          <a:prstGeom prst="rect">
            <a:avLst/>
          </a:prstGeom>
          <a:noFill/>
        </p:spPr>
        <p:txBody>
          <a:bodyPr wrap="square" lIns="91440" tIns="45720" rIns="91440" bIns="45720">
            <a:spAutoFit/>
          </a:bodyPr>
          <a:lstStyle/>
          <a:p>
            <a:pPr algn="ctr"/>
            <a:r>
              <a:rPr lang="en-US" sz="2800" b="1" dirty="0">
                <a:ln w="12700">
                  <a:solidFill>
                    <a:schemeClr val="accent5"/>
                  </a:solidFill>
                  <a:prstDash val="solid"/>
                </a:ln>
                <a:pattFill prst="ltDnDiag">
                  <a:fgClr>
                    <a:schemeClr val="accent5">
                      <a:lumMod val="60000"/>
                      <a:lumOff val="40000"/>
                    </a:schemeClr>
                  </a:fgClr>
                  <a:bgClr>
                    <a:schemeClr val="bg1"/>
                  </a:bgClr>
                </a:pattFill>
              </a:rPr>
              <a:t>Photos + Text</a:t>
            </a:r>
            <a:endParaRPr lang="en-US" sz="28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1699185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DA1305-A635-F6E9-6D46-A749063A0423}"/>
              </a:ext>
            </a:extLst>
          </p:cNvPr>
          <p:cNvSpPr>
            <a:spLocks noGrp="1"/>
          </p:cNvSpPr>
          <p:nvPr>
            <p:ph type="title"/>
          </p:nvPr>
        </p:nvSpPr>
        <p:spPr>
          <a:xfrm>
            <a:off x="279915" y="9202"/>
            <a:ext cx="6607022" cy="1166715"/>
          </a:xfrm>
        </p:spPr>
        <p:txBody>
          <a:bodyPr vert="horz" lIns="91440" tIns="45720" rIns="91440" bIns="45720" rtlCol="0" anchor="ctr">
            <a:normAutofit/>
          </a:bodyPr>
          <a:lstStyle/>
          <a:p>
            <a:pPr algn="ctr"/>
            <a:r>
              <a:rPr lang="en-US" sz="3200" b="1" kern="1200" dirty="0">
                <a:solidFill>
                  <a:schemeClr val="tx1"/>
                </a:solidFill>
                <a:latin typeface="+mj-lt"/>
                <a:ea typeface="+mj-ea"/>
                <a:cs typeface="+mj-cs"/>
              </a:rPr>
              <a:t>Data Analysis: Multimodal Critical Discourse Analysis (MCDA)</a:t>
            </a:r>
          </a:p>
        </p:txBody>
      </p:sp>
      <p:sp>
        <p:nvSpPr>
          <p:cNvPr id="6" name="Content Placeholder 5">
            <a:extLst>
              <a:ext uri="{FF2B5EF4-FFF2-40B4-BE49-F238E27FC236}">
                <a16:creationId xmlns:a16="http://schemas.microsoft.com/office/drawing/2014/main" id="{32FD5032-B0EB-2919-FB31-B1F355582607}"/>
              </a:ext>
            </a:extLst>
          </p:cNvPr>
          <p:cNvSpPr>
            <a:spLocks noGrp="1"/>
          </p:cNvSpPr>
          <p:nvPr>
            <p:ph sz="half" idx="1"/>
          </p:nvPr>
        </p:nvSpPr>
        <p:spPr>
          <a:xfrm>
            <a:off x="144600" y="1284834"/>
            <a:ext cx="6113599" cy="4045051"/>
          </a:xfrm>
        </p:spPr>
        <p:txBody>
          <a:bodyPr vert="horz" lIns="91440" tIns="45720" rIns="91440" bIns="45720" rtlCol="0" anchor="ctr">
            <a:normAutofit/>
          </a:bodyPr>
          <a:lstStyle/>
          <a:p>
            <a:pPr marL="0" indent="0">
              <a:buNone/>
            </a:pPr>
            <a:r>
              <a:rPr lang="en-US" sz="3200" dirty="0"/>
              <a:t>MCDA is an “emerging method, grounded in linguistic and visual communication scholarship, of </a:t>
            </a:r>
            <a:r>
              <a:rPr lang="en-US" sz="3200" b="1" dirty="0"/>
              <a:t>identifying how different modes of communication - text, speech, image, sound - are used to achieve political purposes</a:t>
            </a:r>
            <a:r>
              <a:rPr lang="en-US" sz="3200" dirty="0"/>
              <a:t>” (Machin, 2013, as cited in Joy et al., 2024, p. 1)</a:t>
            </a:r>
          </a:p>
        </p:txBody>
      </p:sp>
      <p:sp>
        <p:nvSpPr>
          <p:cNvPr id="32" name="Rectangle 3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4" name="Graphic 33" descr="Chat">
            <a:extLst>
              <a:ext uri="{FF2B5EF4-FFF2-40B4-BE49-F238E27FC236}">
                <a16:creationId xmlns:a16="http://schemas.microsoft.com/office/drawing/2014/main" id="{1A6D09FB-5140-09FD-7959-7A75A9C2EB5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
        <p:nvSpPr>
          <p:cNvPr id="2" name="Oval 1" descr="Camera outline">
            <a:extLst>
              <a:ext uri="{FF2B5EF4-FFF2-40B4-BE49-F238E27FC236}">
                <a16:creationId xmlns:a16="http://schemas.microsoft.com/office/drawing/2014/main" id="{5BFA468E-0273-DB80-4A97-97D0EC49798F}"/>
              </a:ext>
            </a:extLst>
          </p:cNvPr>
          <p:cNvSpPr/>
          <p:nvPr/>
        </p:nvSpPr>
        <p:spPr>
          <a:xfrm>
            <a:off x="7535323" y="248856"/>
            <a:ext cx="1301877" cy="1301877"/>
          </a:xfrm>
          <a:prstGeom prst="ellipse">
            <a:avLst/>
          </a:prstGeom>
          <a:blipFill>
            <a:blip>
              <a:extLst>
                <a:ext uri="{96DAC541-7B7A-43D3-8B79-37D633B846F1}">
                  <asvg:svgBlip xmlns:asvg="http://schemas.microsoft.com/office/drawing/2016/SVG/main" r:embed="rId4"/>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CA" dirty="0"/>
          </a:p>
        </p:txBody>
      </p:sp>
      <p:sp>
        <p:nvSpPr>
          <p:cNvPr id="3" name="Oval 2" descr="Camera outline">
            <a:extLst>
              <a:ext uri="{FF2B5EF4-FFF2-40B4-BE49-F238E27FC236}">
                <a16:creationId xmlns:a16="http://schemas.microsoft.com/office/drawing/2014/main" id="{529289D2-1DBB-29CB-86E7-28589B6B8E65}"/>
              </a:ext>
            </a:extLst>
          </p:cNvPr>
          <p:cNvSpPr/>
          <p:nvPr/>
        </p:nvSpPr>
        <p:spPr>
          <a:xfrm>
            <a:off x="7598364" y="5329885"/>
            <a:ext cx="1301877" cy="1301877"/>
          </a:xfrm>
          <a:prstGeom prst="ellipse">
            <a:avLst/>
          </a:prstGeom>
          <a:blipFill>
            <a:blip>
              <a:extLst>
                <a:ext uri="{96DAC541-7B7A-43D3-8B79-37D633B846F1}">
                  <asvg:svgBlip xmlns:asvg="http://schemas.microsoft.com/office/drawing/2016/SVG/main" r:embed="rId4"/>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CA" dirty="0"/>
          </a:p>
        </p:txBody>
      </p:sp>
      <p:sp>
        <p:nvSpPr>
          <p:cNvPr id="4" name="Thought Bubble: Cloud 3">
            <a:extLst>
              <a:ext uri="{FF2B5EF4-FFF2-40B4-BE49-F238E27FC236}">
                <a16:creationId xmlns:a16="http://schemas.microsoft.com/office/drawing/2014/main" id="{317F0225-2F1A-5B45-6E08-109304A3A4D9}"/>
              </a:ext>
            </a:extLst>
          </p:cNvPr>
          <p:cNvSpPr/>
          <p:nvPr/>
        </p:nvSpPr>
        <p:spPr>
          <a:xfrm>
            <a:off x="6271215" y="4153433"/>
            <a:ext cx="1412240" cy="777975"/>
          </a:xfrm>
          <a:prstGeom prst="cloudCallout">
            <a:avLst>
              <a:gd name="adj1" fmla="val 87801"/>
              <a:gd name="adj2" fmla="val 194401"/>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Speech Bubble: Oval 4">
            <a:extLst>
              <a:ext uri="{FF2B5EF4-FFF2-40B4-BE49-F238E27FC236}">
                <a16:creationId xmlns:a16="http://schemas.microsoft.com/office/drawing/2014/main" id="{D0DB93AA-42A7-7FA6-67B4-966E094144D3}"/>
              </a:ext>
            </a:extLst>
          </p:cNvPr>
          <p:cNvSpPr/>
          <p:nvPr/>
        </p:nvSpPr>
        <p:spPr>
          <a:xfrm>
            <a:off x="6103536" y="1824992"/>
            <a:ext cx="1412241" cy="904364"/>
          </a:xfrm>
          <a:prstGeom prst="wedgeEllipseCallout">
            <a:avLst>
              <a:gd name="adj1" fmla="val 94368"/>
              <a:gd name="adj2" fmla="val -141782"/>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DEBAC905-F12E-1F5A-169A-79BBAC738A5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647474">
            <a:off x="7755853" y="1815995"/>
            <a:ext cx="1255025" cy="1624151"/>
          </a:xfrm>
          <a:prstGeom prst="rect">
            <a:avLst/>
          </a:prstGeom>
        </p:spPr>
      </p:pic>
      <p:sp>
        <p:nvSpPr>
          <p:cNvPr id="10" name="TextBox 9">
            <a:extLst>
              <a:ext uri="{FF2B5EF4-FFF2-40B4-BE49-F238E27FC236}">
                <a16:creationId xmlns:a16="http://schemas.microsoft.com/office/drawing/2014/main" id="{B61CE245-D222-FA8A-F555-B52D29F410E1}"/>
              </a:ext>
            </a:extLst>
          </p:cNvPr>
          <p:cNvSpPr txBox="1"/>
          <p:nvPr/>
        </p:nvSpPr>
        <p:spPr>
          <a:xfrm rot="2078798">
            <a:off x="7703113" y="4055304"/>
            <a:ext cx="1657179" cy="584775"/>
          </a:xfrm>
          <a:prstGeom prst="rect">
            <a:avLst/>
          </a:prstGeom>
          <a:solidFill>
            <a:schemeClr val="bg1"/>
          </a:solidFill>
          <a:ln w="12700">
            <a:solidFill>
              <a:schemeClr val="tx1"/>
            </a:solidFill>
          </a:ln>
        </p:spPr>
        <p:txBody>
          <a:bodyPr wrap="square" rtlCol="0">
            <a:spAutoFit/>
          </a:bodyPr>
          <a:lstStyle/>
          <a:p>
            <a:pPr algn="ctr"/>
            <a:r>
              <a:rPr lang="en-CA" sz="3200" b="1" dirty="0"/>
              <a:t>Memos</a:t>
            </a:r>
          </a:p>
        </p:txBody>
      </p:sp>
      <p:sp>
        <p:nvSpPr>
          <p:cNvPr id="14" name="TextBox 13">
            <a:extLst>
              <a:ext uri="{FF2B5EF4-FFF2-40B4-BE49-F238E27FC236}">
                <a16:creationId xmlns:a16="http://schemas.microsoft.com/office/drawing/2014/main" id="{E43BE104-5D79-B6BE-7FBF-7DAE46DB51AA}"/>
              </a:ext>
            </a:extLst>
          </p:cNvPr>
          <p:cNvSpPr txBox="1"/>
          <p:nvPr/>
        </p:nvSpPr>
        <p:spPr>
          <a:xfrm>
            <a:off x="137079" y="5520688"/>
            <a:ext cx="6945676" cy="1200329"/>
          </a:xfrm>
          <a:prstGeom prst="rect">
            <a:avLst/>
          </a:prstGeom>
          <a:noFill/>
        </p:spPr>
        <p:txBody>
          <a:bodyPr wrap="square">
            <a:spAutoFit/>
          </a:bodyPr>
          <a:lstStyle/>
          <a:p>
            <a:r>
              <a:rPr lang="en-CA" sz="2400" i="1" kern="1200" dirty="0">
                <a:solidFill>
                  <a:schemeClr val="tx1"/>
                </a:solidFill>
                <a:effectLst/>
                <a:latin typeface="+mn-lt"/>
                <a:ea typeface="+mn-ea"/>
                <a:cs typeface="+mn-cs"/>
              </a:rPr>
              <a:t>As an expansion of Fairclough’s CDA, MCDA’s approach to data analysis broadens the angle on what constitutes discourse (Liu et al., 2024). </a:t>
            </a:r>
            <a:endParaRPr lang="en-CA" sz="2400" i="1" dirty="0"/>
          </a:p>
        </p:txBody>
      </p:sp>
    </p:spTree>
    <p:extLst>
      <p:ext uri="{BB962C8B-B14F-4D97-AF65-F5344CB8AC3E}">
        <p14:creationId xmlns:p14="http://schemas.microsoft.com/office/powerpoint/2010/main" val="244178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2C1D23-D9BD-71B2-DF48-45E6C0C49B9A}"/>
              </a:ext>
            </a:extLst>
          </p:cNvPr>
          <p:cNvSpPr>
            <a:spLocks noGrp="1"/>
          </p:cNvSpPr>
          <p:nvPr>
            <p:ph type="title"/>
          </p:nvPr>
        </p:nvSpPr>
        <p:spPr>
          <a:xfrm>
            <a:off x="158766" y="3787866"/>
            <a:ext cx="3310030" cy="2184187"/>
          </a:xfrm>
          <a:ln w="19050">
            <a:solidFill>
              <a:srgbClr val="FFFF00"/>
            </a:solidFill>
          </a:ln>
        </p:spPr>
        <p:txBody>
          <a:bodyPr vert="horz" lIns="91440" tIns="45720" rIns="91440" bIns="45720" rtlCol="0" anchor="ctr">
            <a:normAutofit/>
          </a:bodyPr>
          <a:lstStyle/>
          <a:p>
            <a:r>
              <a:rPr lang="en-US" sz="1900" b="1" dirty="0"/>
              <a:t>All Codes: 1407</a:t>
            </a:r>
            <a:br>
              <a:rPr lang="en-US" sz="1900" b="1" dirty="0"/>
            </a:br>
            <a:br>
              <a:rPr lang="en-US" sz="1900" b="1" dirty="0"/>
            </a:br>
            <a:r>
              <a:rPr lang="en-US" sz="1900" b="1" dirty="0"/>
              <a:t>Code 1: END of Waste Cycle: 498 codes</a:t>
            </a:r>
            <a:br>
              <a:rPr lang="en-US" sz="1900" b="1" dirty="0"/>
            </a:br>
            <a:br>
              <a:rPr lang="en-US" sz="1900" b="1" dirty="0"/>
            </a:br>
            <a:r>
              <a:rPr lang="en-US" sz="1900" b="1" dirty="0"/>
              <a:t>Code 2: </a:t>
            </a:r>
            <a:r>
              <a:rPr lang="en-US" sz="1900" b="1" i="1" dirty="0"/>
              <a:t>What can we Do about it? 84 codes</a:t>
            </a:r>
          </a:p>
        </p:txBody>
      </p:sp>
      <p:pic>
        <p:nvPicPr>
          <p:cNvPr id="6" name="Content Placeholder 5">
            <a:extLst>
              <a:ext uri="{FF2B5EF4-FFF2-40B4-BE49-F238E27FC236}">
                <a16:creationId xmlns:a16="http://schemas.microsoft.com/office/drawing/2014/main" id="{8E78F6C7-8F0E-EB6B-3B2D-3F0EAB90FCC8}"/>
              </a:ext>
            </a:extLst>
          </p:cNvPr>
          <p:cNvPicPr>
            <a:picLocks noChangeAspect="1"/>
          </p:cNvPicPr>
          <p:nvPr/>
        </p:nvPicPr>
        <p:blipFill>
          <a:blip r:embed="rId2">
            <a:extLst>
              <a:ext uri="{28A0092B-C50C-407E-A947-70E740481C1C}">
                <a14:useLocalDpi xmlns:a14="http://schemas.microsoft.com/office/drawing/2010/main" val="0"/>
              </a:ext>
            </a:extLst>
          </a:blip>
          <a:srcRect l="10581" r="9692" b="1"/>
          <a:stretch>
            <a:fillRect/>
          </a:stretch>
        </p:blipFill>
        <p:spPr>
          <a:xfrm>
            <a:off x="1" y="10"/>
            <a:ext cx="9143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pic>
        <p:nvPicPr>
          <p:cNvPr id="53" name="Content Placeholder 52">
            <a:extLst>
              <a:ext uri="{FF2B5EF4-FFF2-40B4-BE49-F238E27FC236}">
                <a16:creationId xmlns:a16="http://schemas.microsoft.com/office/drawing/2014/main" id="{BC7DED2E-5E9A-2703-3EB9-B1A308A5CF4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27561" y="3787866"/>
            <a:ext cx="5441503" cy="2419774"/>
          </a:xfrm>
          <a:prstGeom prst="rect">
            <a:avLst/>
          </a:prstGeom>
          <a:ln w="19050">
            <a:solidFill>
              <a:schemeClr val="tx1"/>
            </a:solidFill>
          </a:ln>
        </p:spPr>
      </p:pic>
      <p:sp>
        <p:nvSpPr>
          <p:cNvPr id="5" name="Rectangle 4">
            <a:extLst>
              <a:ext uri="{FF2B5EF4-FFF2-40B4-BE49-F238E27FC236}">
                <a16:creationId xmlns:a16="http://schemas.microsoft.com/office/drawing/2014/main" id="{F4AE24DE-8CF8-B294-879C-11D791E3A451}"/>
              </a:ext>
            </a:extLst>
          </p:cNvPr>
          <p:cNvSpPr/>
          <p:nvPr/>
        </p:nvSpPr>
        <p:spPr>
          <a:xfrm>
            <a:off x="0" y="2967335"/>
            <a:ext cx="9144000" cy="707886"/>
          </a:xfrm>
          <a:prstGeom prst="rect">
            <a:avLst/>
          </a:prstGeom>
          <a:solidFill>
            <a:schemeClr val="bg1">
              <a:lumMod val="75000"/>
            </a:schemeClr>
          </a:solidFill>
        </p:spPr>
        <p:txBody>
          <a:bodyPr wrap="square" lIns="91440" tIns="45720" rIns="91440" bIns="45720">
            <a:spAutoFit/>
          </a:bodyPr>
          <a:lstStyle/>
          <a:p>
            <a:pPr algn="ctr"/>
            <a:r>
              <a:rPr lang="en-US" sz="4000" b="1" dirty="0"/>
              <a:t>Initial Interpretation Example (RQ1B)</a:t>
            </a:r>
            <a:endParaRPr lang="en-CA" sz="40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54" name="Arrow: Bent-Up 53">
            <a:extLst>
              <a:ext uri="{FF2B5EF4-FFF2-40B4-BE49-F238E27FC236}">
                <a16:creationId xmlns:a16="http://schemas.microsoft.com/office/drawing/2014/main" id="{18F5800D-DF35-CBC5-C333-317000667010}"/>
              </a:ext>
            </a:extLst>
          </p:cNvPr>
          <p:cNvSpPr/>
          <p:nvPr/>
        </p:nvSpPr>
        <p:spPr>
          <a:xfrm>
            <a:off x="2948473" y="6356936"/>
            <a:ext cx="5281127" cy="389019"/>
          </a:xfrm>
          <a:prstGeom prst="ben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1">
            <a:extLst>
              <a:ext uri="{FF2B5EF4-FFF2-40B4-BE49-F238E27FC236}">
                <a16:creationId xmlns:a16="http://schemas.microsoft.com/office/drawing/2014/main" id="{F958D1BA-9CDE-124D-C259-0BCA251A607A}"/>
              </a:ext>
            </a:extLst>
          </p:cNvPr>
          <p:cNvSpPr txBox="1">
            <a:spLocks/>
          </p:cNvSpPr>
          <p:nvPr/>
        </p:nvSpPr>
        <p:spPr>
          <a:xfrm>
            <a:off x="158766" y="6121349"/>
            <a:ext cx="3310030" cy="624606"/>
          </a:xfrm>
          <a:prstGeom prst="rect">
            <a:avLst/>
          </a:prstGeom>
          <a:solidFill>
            <a:srgbClr val="FFFF00"/>
          </a:solidFill>
          <a:ln>
            <a:solidFill>
              <a:schemeClr val="accent1"/>
            </a:solidFill>
          </a:ln>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1900" b="1" i="1" dirty="0"/>
            </a:br>
            <a:r>
              <a:rPr lang="en-US" sz="1900" b="1" i="1" dirty="0"/>
              <a:t>Code 1 + Code 2 = 34 segments to code</a:t>
            </a:r>
          </a:p>
        </p:txBody>
      </p:sp>
    </p:spTree>
    <p:extLst>
      <p:ext uri="{BB962C8B-B14F-4D97-AF65-F5344CB8AC3E}">
        <p14:creationId xmlns:p14="http://schemas.microsoft.com/office/powerpoint/2010/main" val="3148731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D7BB6-7054-5BC5-96AB-76056F14D8E7}"/>
              </a:ext>
            </a:extLst>
          </p:cNvPr>
          <p:cNvSpPr>
            <a:spLocks noGrp="1"/>
          </p:cNvSpPr>
          <p:nvPr>
            <p:ph type="title"/>
          </p:nvPr>
        </p:nvSpPr>
        <p:spPr>
          <a:xfrm>
            <a:off x="350041" y="586855"/>
            <a:ext cx="2401025" cy="3387497"/>
          </a:xfrm>
        </p:spPr>
        <p:txBody>
          <a:bodyPr anchor="b">
            <a:normAutofit/>
          </a:bodyPr>
          <a:lstStyle/>
          <a:p>
            <a:pPr algn="ctr"/>
            <a:r>
              <a:rPr lang="en-CA" sz="3500" b="1" dirty="0">
                <a:solidFill>
                  <a:srgbClr val="FFFFFF"/>
                </a:solidFill>
              </a:rPr>
              <a:t>Findings</a:t>
            </a:r>
          </a:p>
        </p:txBody>
      </p:sp>
      <p:pic>
        <p:nvPicPr>
          <p:cNvPr id="5" name="Content Placeholder 4">
            <a:extLst>
              <a:ext uri="{FF2B5EF4-FFF2-40B4-BE49-F238E27FC236}">
                <a16:creationId xmlns:a16="http://schemas.microsoft.com/office/drawing/2014/main" id="{C52A008A-C0FF-D8EF-8E3D-2B11078C649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498980" y="104081"/>
            <a:ext cx="5153467" cy="6660613"/>
          </a:xfrm>
          <a:prstGeom prst="rect">
            <a:avLst/>
          </a:prstGeom>
          <a:ln w="76200">
            <a:solidFill>
              <a:schemeClr val="tx1"/>
            </a:solidFill>
          </a:ln>
        </p:spPr>
      </p:pic>
    </p:spTree>
    <p:extLst>
      <p:ext uri="{BB962C8B-B14F-4D97-AF65-F5344CB8AC3E}">
        <p14:creationId xmlns:p14="http://schemas.microsoft.com/office/powerpoint/2010/main" val="329956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83DC4-B939-1016-56B2-141A5A172C86}"/>
              </a:ext>
            </a:extLst>
          </p:cNvPr>
          <p:cNvSpPr>
            <a:spLocks noGrp="1"/>
          </p:cNvSpPr>
          <p:nvPr>
            <p:ph type="title"/>
          </p:nvPr>
        </p:nvSpPr>
        <p:spPr>
          <a:xfrm>
            <a:off x="139959" y="103864"/>
            <a:ext cx="8864082" cy="783590"/>
          </a:xfrm>
          <a:ln w="19050">
            <a:solidFill>
              <a:schemeClr val="tx1"/>
            </a:solidFill>
          </a:ln>
        </p:spPr>
        <p:txBody>
          <a:bodyPr>
            <a:noAutofit/>
          </a:bodyPr>
          <a:lstStyle/>
          <a:p>
            <a:pPr algn="ctr"/>
            <a:r>
              <a:rPr lang="en-CA" sz="2400" b="1" dirty="0"/>
              <a:t>Research Question</a:t>
            </a:r>
            <a:r>
              <a:rPr lang="en-US" sz="2400" b="1" dirty="0"/>
              <a:t> (RQ1B)</a:t>
            </a:r>
            <a:r>
              <a:rPr lang="en-CA" sz="2400" b="1" dirty="0"/>
              <a:t> versus END of the Waste Cycle: </a:t>
            </a:r>
            <a:br>
              <a:rPr lang="en-CA" sz="2400" b="1" dirty="0"/>
            </a:br>
            <a:r>
              <a:rPr lang="en-CA" sz="2400" b="1" dirty="0"/>
              <a:t>What can we Do about it? (Word Cloud)</a:t>
            </a:r>
          </a:p>
        </p:txBody>
      </p:sp>
      <p:sp>
        <p:nvSpPr>
          <p:cNvPr id="3" name="Content Placeholder 2">
            <a:extLst>
              <a:ext uri="{FF2B5EF4-FFF2-40B4-BE49-F238E27FC236}">
                <a16:creationId xmlns:a16="http://schemas.microsoft.com/office/drawing/2014/main" id="{96796E05-78E7-5E84-6849-D66796F49F16}"/>
              </a:ext>
            </a:extLst>
          </p:cNvPr>
          <p:cNvSpPr>
            <a:spLocks noGrp="1"/>
          </p:cNvSpPr>
          <p:nvPr>
            <p:ph sz="half" idx="1"/>
          </p:nvPr>
        </p:nvSpPr>
        <p:spPr>
          <a:xfrm>
            <a:off x="139959" y="961054"/>
            <a:ext cx="8864082" cy="643812"/>
          </a:xfrm>
          <a:solidFill>
            <a:schemeClr val="accent6">
              <a:lumMod val="60000"/>
              <a:lumOff val="40000"/>
            </a:schemeClr>
          </a:solidFill>
          <a:ln w="19050">
            <a:solidFill>
              <a:schemeClr val="tx1"/>
            </a:solidFill>
          </a:ln>
        </p:spPr>
        <p:txBody>
          <a:bodyPr>
            <a:normAutofit fontScale="92500"/>
          </a:bodyPr>
          <a:lstStyle/>
          <a:p>
            <a:pPr marL="0" indent="0" algn="ctr">
              <a:buNone/>
            </a:pPr>
            <a:r>
              <a:rPr lang="en-US" sz="1800" b="1" i="1" dirty="0"/>
              <a:t>RQ: “How do community members experience, understand, and document sustainability through their involvement in local waste management initiatives in Winnipeg?”</a:t>
            </a:r>
          </a:p>
        </p:txBody>
      </p:sp>
      <p:sp>
        <p:nvSpPr>
          <p:cNvPr id="4" name="Content Placeholder 2">
            <a:extLst>
              <a:ext uri="{FF2B5EF4-FFF2-40B4-BE49-F238E27FC236}">
                <a16:creationId xmlns:a16="http://schemas.microsoft.com/office/drawing/2014/main" id="{6B286DFE-587C-FB4E-D6C1-9CD644F6C122}"/>
              </a:ext>
            </a:extLst>
          </p:cNvPr>
          <p:cNvSpPr txBox="1">
            <a:spLocks/>
          </p:cNvSpPr>
          <p:nvPr/>
        </p:nvSpPr>
        <p:spPr>
          <a:xfrm>
            <a:off x="139959" y="2162842"/>
            <a:ext cx="4320074" cy="364517"/>
          </a:xfrm>
          <a:prstGeom prst="rect">
            <a:avLst/>
          </a:prstGeom>
          <a:solidFill>
            <a:schemeClr val="accent6">
              <a:lumMod val="40000"/>
              <a:lumOff val="60000"/>
            </a:schemeClr>
          </a:solidFill>
          <a:ln w="1905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1800" b="1" dirty="0"/>
              <a:t>Code 1: END of the Waste Cycle (498)</a:t>
            </a:r>
            <a:endParaRPr lang="en-US" sz="1800" i="1" dirty="0"/>
          </a:p>
        </p:txBody>
      </p:sp>
      <p:sp>
        <p:nvSpPr>
          <p:cNvPr id="5" name="Content Placeholder 2">
            <a:extLst>
              <a:ext uri="{FF2B5EF4-FFF2-40B4-BE49-F238E27FC236}">
                <a16:creationId xmlns:a16="http://schemas.microsoft.com/office/drawing/2014/main" id="{4E85C7BB-19E0-1762-8D05-EE266C233462}"/>
              </a:ext>
            </a:extLst>
          </p:cNvPr>
          <p:cNvSpPr txBox="1">
            <a:spLocks/>
          </p:cNvSpPr>
          <p:nvPr/>
        </p:nvSpPr>
        <p:spPr>
          <a:xfrm>
            <a:off x="4683967" y="2162842"/>
            <a:ext cx="4320074" cy="364517"/>
          </a:xfrm>
          <a:prstGeom prst="rect">
            <a:avLst/>
          </a:prstGeom>
          <a:solidFill>
            <a:schemeClr val="accent6">
              <a:lumMod val="40000"/>
              <a:lumOff val="60000"/>
            </a:schemeClr>
          </a:solidFill>
          <a:ln w="1905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1800" b="1" dirty="0"/>
              <a:t>Code 2: What can we Do about it? (84)</a:t>
            </a:r>
            <a:endParaRPr lang="en-US" sz="1800" i="1" dirty="0"/>
          </a:p>
        </p:txBody>
      </p:sp>
      <p:pic>
        <p:nvPicPr>
          <p:cNvPr id="12" name="Content Placeholder 11">
            <a:extLst>
              <a:ext uri="{FF2B5EF4-FFF2-40B4-BE49-F238E27FC236}">
                <a16:creationId xmlns:a16="http://schemas.microsoft.com/office/drawing/2014/main" id="{1D52D1BA-33A5-A4B7-1366-328F3DD4FCE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9958" y="3043663"/>
            <a:ext cx="8864081" cy="3785732"/>
          </a:xfrm>
          <a:prstGeom prst="rect">
            <a:avLst/>
          </a:prstGeom>
          <a:ln w="19050">
            <a:solidFill>
              <a:schemeClr val="tx1"/>
            </a:solidFill>
          </a:ln>
        </p:spPr>
      </p:pic>
      <p:sp>
        <p:nvSpPr>
          <p:cNvPr id="14" name="Callout: Down Arrow 13">
            <a:extLst>
              <a:ext uri="{FF2B5EF4-FFF2-40B4-BE49-F238E27FC236}">
                <a16:creationId xmlns:a16="http://schemas.microsoft.com/office/drawing/2014/main" id="{CF391F69-42BD-A9E9-D5DE-7E856B580128}"/>
              </a:ext>
            </a:extLst>
          </p:cNvPr>
          <p:cNvSpPr/>
          <p:nvPr/>
        </p:nvSpPr>
        <p:spPr>
          <a:xfrm>
            <a:off x="2617233" y="1646538"/>
            <a:ext cx="3909527" cy="557976"/>
          </a:xfrm>
          <a:prstGeom prst="downArrowCallou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1407 segments</a:t>
            </a:r>
          </a:p>
        </p:txBody>
      </p:sp>
      <p:sp>
        <p:nvSpPr>
          <p:cNvPr id="15" name="Callout: Down Arrow 14">
            <a:extLst>
              <a:ext uri="{FF2B5EF4-FFF2-40B4-BE49-F238E27FC236}">
                <a16:creationId xmlns:a16="http://schemas.microsoft.com/office/drawing/2014/main" id="{4C35A9C4-4B49-2CE0-02C2-DD7590893446}"/>
              </a:ext>
            </a:extLst>
          </p:cNvPr>
          <p:cNvSpPr/>
          <p:nvPr/>
        </p:nvSpPr>
        <p:spPr>
          <a:xfrm>
            <a:off x="2617234" y="2611337"/>
            <a:ext cx="3909527" cy="557976"/>
          </a:xfrm>
          <a:prstGeom prst="downArrowCallou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34 segments – Word Cloud</a:t>
            </a:r>
          </a:p>
        </p:txBody>
      </p:sp>
      <p:sp>
        <p:nvSpPr>
          <p:cNvPr id="16" name="Callout: Down Arrow 15">
            <a:extLst>
              <a:ext uri="{FF2B5EF4-FFF2-40B4-BE49-F238E27FC236}">
                <a16:creationId xmlns:a16="http://schemas.microsoft.com/office/drawing/2014/main" id="{8AFB4AFB-A8F8-D025-0777-CE3CCE054A7A}"/>
              </a:ext>
            </a:extLst>
          </p:cNvPr>
          <p:cNvSpPr/>
          <p:nvPr/>
        </p:nvSpPr>
        <p:spPr>
          <a:xfrm rot="1677374">
            <a:off x="6753614" y="3050874"/>
            <a:ext cx="2430557" cy="791889"/>
          </a:xfrm>
          <a:prstGeom prst="downArrowCallout">
            <a:avLst/>
          </a:prstGeom>
          <a:solidFill>
            <a:schemeClr val="bg1"/>
          </a:solidFill>
          <a:ln w="38100">
            <a:solidFill>
              <a:srgbClr val="FC97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b="1" dirty="0">
                <a:solidFill>
                  <a:schemeClr val="tx1"/>
                </a:solidFill>
              </a:rPr>
              <a:t>SHOWED Words Included</a:t>
            </a:r>
          </a:p>
        </p:txBody>
      </p:sp>
    </p:spTree>
    <p:extLst>
      <p:ext uri="{BB962C8B-B14F-4D97-AF65-F5344CB8AC3E}">
        <p14:creationId xmlns:p14="http://schemas.microsoft.com/office/powerpoint/2010/main" val="543517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6E3E1-87F0-53B2-55DF-4CA52B4A0C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A617C4-15DD-CBF4-7B65-47934977B4F0}"/>
              </a:ext>
            </a:extLst>
          </p:cNvPr>
          <p:cNvSpPr>
            <a:spLocks noGrp="1"/>
          </p:cNvSpPr>
          <p:nvPr>
            <p:ph type="title"/>
          </p:nvPr>
        </p:nvSpPr>
        <p:spPr>
          <a:xfrm>
            <a:off x="139959" y="103864"/>
            <a:ext cx="8864082" cy="783590"/>
          </a:xfrm>
          <a:ln w="19050">
            <a:solidFill>
              <a:schemeClr val="tx1"/>
            </a:solidFill>
          </a:ln>
        </p:spPr>
        <p:txBody>
          <a:bodyPr>
            <a:noAutofit/>
          </a:bodyPr>
          <a:lstStyle/>
          <a:p>
            <a:pPr algn="ctr"/>
            <a:r>
              <a:rPr lang="en-CA" sz="2400" b="1" dirty="0"/>
              <a:t>Research Question (RQ1B) versus END of the Waste Cycle: </a:t>
            </a:r>
            <a:br>
              <a:rPr lang="en-CA" sz="2400" b="1" dirty="0"/>
            </a:br>
            <a:r>
              <a:rPr lang="en-CA" sz="2400" b="1" dirty="0"/>
              <a:t>What can we Do about it? (Word Cloud)</a:t>
            </a:r>
          </a:p>
        </p:txBody>
      </p:sp>
      <p:sp>
        <p:nvSpPr>
          <p:cNvPr id="3" name="Content Placeholder 2">
            <a:extLst>
              <a:ext uri="{FF2B5EF4-FFF2-40B4-BE49-F238E27FC236}">
                <a16:creationId xmlns:a16="http://schemas.microsoft.com/office/drawing/2014/main" id="{BAE020A9-42AD-B0B0-EB20-19BE5C88FD6A}"/>
              </a:ext>
            </a:extLst>
          </p:cNvPr>
          <p:cNvSpPr>
            <a:spLocks noGrp="1"/>
          </p:cNvSpPr>
          <p:nvPr>
            <p:ph sz="half" idx="1"/>
          </p:nvPr>
        </p:nvSpPr>
        <p:spPr>
          <a:xfrm>
            <a:off x="139959" y="961054"/>
            <a:ext cx="8864082" cy="643812"/>
          </a:xfrm>
          <a:solidFill>
            <a:schemeClr val="accent6">
              <a:lumMod val="60000"/>
              <a:lumOff val="40000"/>
            </a:schemeClr>
          </a:solidFill>
          <a:ln w="19050">
            <a:solidFill>
              <a:schemeClr val="tx1"/>
            </a:solidFill>
          </a:ln>
        </p:spPr>
        <p:txBody>
          <a:bodyPr>
            <a:normAutofit fontScale="92500"/>
          </a:bodyPr>
          <a:lstStyle/>
          <a:p>
            <a:pPr marL="0" indent="0" algn="ctr">
              <a:buNone/>
            </a:pPr>
            <a:r>
              <a:rPr lang="en-US" sz="1800" b="1" i="1" dirty="0"/>
              <a:t>RQ: “How do community members experience, understand, and document sustainability through their involvement in local waste management initiatives in Winnipeg?”</a:t>
            </a:r>
          </a:p>
        </p:txBody>
      </p:sp>
      <p:sp>
        <p:nvSpPr>
          <p:cNvPr id="4" name="Content Placeholder 2">
            <a:extLst>
              <a:ext uri="{FF2B5EF4-FFF2-40B4-BE49-F238E27FC236}">
                <a16:creationId xmlns:a16="http://schemas.microsoft.com/office/drawing/2014/main" id="{33C484F4-D2A6-4118-51E8-00CB202D0E17}"/>
              </a:ext>
            </a:extLst>
          </p:cNvPr>
          <p:cNvSpPr txBox="1">
            <a:spLocks/>
          </p:cNvSpPr>
          <p:nvPr/>
        </p:nvSpPr>
        <p:spPr>
          <a:xfrm>
            <a:off x="139959" y="2162842"/>
            <a:ext cx="4320074" cy="364517"/>
          </a:xfrm>
          <a:prstGeom prst="rect">
            <a:avLst/>
          </a:prstGeom>
          <a:solidFill>
            <a:schemeClr val="accent6">
              <a:lumMod val="40000"/>
              <a:lumOff val="60000"/>
            </a:schemeClr>
          </a:solidFill>
          <a:ln w="1905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1800" b="1" dirty="0"/>
              <a:t>Code 1: END of the Waste Cycle (498)</a:t>
            </a:r>
            <a:endParaRPr lang="en-US" sz="1800" i="1" dirty="0"/>
          </a:p>
        </p:txBody>
      </p:sp>
      <p:sp>
        <p:nvSpPr>
          <p:cNvPr id="5" name="Content Placeholder 2">
            <a:extLst>
              <a:ext uri="{FF2B5EF4-FFF2-40B4-BE49-F238E27FC236}">
                <a16:creationId xmlns:a16="http://schemas.microsoft.com/office/drawing/2014/main" id="{379FF996-9669-A6E7-F9E8-56A731CADECD}"/>
              </a:ext>
            </a:extLst>
          </p:cNvPr>
          <p:cNvSpPr txBox="1">
            <a:spLocks/>
          </p:cNvSpPr>
          <p:nvPr/>
        </p:nvSpPr>
        <p:spPr>
          <a:xfrm>
            <a:off x="4683967" y="2162842"/>
            <a:ext cx="4320074" cy="364517"/>
          </a:xfrm>
          <a:prstGeom prst="rect">
            <a:avLst/>
          </a:prstGeom>
          <a:solidFill>
            <a:schemeClr val="accent6">
              <a:lumMod val="40000"/>
              <a:lumOff val="60000"/>
            </a:schemeClr>
          </a:solidFill>
          <a:ln w="1905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1800" b="1" dirty="0"/>
              <a:t>Code 2: What can we Do about it? (84)</a:t>
            </a:r>
            <a:endParaRPr lang="en-US" sz="1800" i="1" dirty="0"/>
          </a:p>
        </p:txBody>
      </p:sp>
      <p:pic>
        <p:nvPicPr>
          <p:cNvPr id="12" name="Content Placeholder 11">
            <a:extLst>
              <a:ext uri="{FF2B5EF4-FFF2-40B4-BE49-F238E27FC236}">
                <a16:creationId xmlns:a16="http://schemas.microsoft.com/office/drawing/2014/main" id="{FB69AE7C-2A6E-9880-ABE3-3F432827F2E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139958" y="3043663"/>
            <a:ext cx="8864081" cy="3785732"/>
          </a:xfrm>
          <a:prstGeom prst="rect">
            <a:avLst/>
          </a:prstGeom>
          <a:ln w="19050">
            <a:solidFill>
              <a:schemeClr val="tx1"/>
            </a:solidFill>
          </a:ln>
        </p:spPr>
      </p:pic>
      <p:sp>
        <p:nvSpPr>
          <p:cNvPr id="14" name="Callout: Down Arrow 13">
            <a:extLst>
              <a:ext uri="{FF2B5EF4-FFF2-40B4-BE49-F238E27FC236}">
                <a16:creationId xmlns:a16="http://schemas.microsoft.com/office/drawing/2014/main" id="{1781F2E5-8CC6-D53C-5485-544B4C51D86C}"/>
              </a:ext>
            </a:extLst>
          </p:cNvPr>
          <p:cNvSpPr/>
          <p:nvPr/>
        </p:nvSpPr>
        <p:spPr>
          <a:xfrm>
            <a:off x="2617233" y="1646538"/>
            <a:ext cx="3909527" cy="557976"/>
          </a:xfrm>
          <a:prstGeom prst="downArrowCallou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1407 segments</a:t>
            </a:r>
          </a:p>
        </p:txBody>
      </p:sp>
      <p:sp>
        <p:nvSpPr>
          <p:cNvPr id="15" name="Callout: Down Arrow 14">
            <a:extLst>
              <a:ext uri="{FF2B5EF4-FFF2-40B4-BE49-F238E27FC236}">
                <a16:creationId xmlns:a16="http://schemas.microsoft.com/office/drawing/2014/main" id="{0B7206BB-E4EC-E6F8-0BB8-41931DC8F8C9}"/>
              </a:ext>
            </a:extLst>
          </p:cNvPr>
          <p:cNvSpPr/>
          <p:nvPr/>
        </p:nvSpPr>
        <p:spPr>
          <a:xfrm>
            <a:off x="2617234" y="2611337"/>
            <a:ext cx="3909527" cy="557976"/>
          </a:xfrm>
          <a:prstGeom prst="downArrowCallou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34 segments – Word Cloud</a:t>
            </a:r>
          </a:p>
        </p:txBody>
      </p:sp>
      <p:sp>
        <p:nvSpPr>
          <p:cNvPr id="8" name="Callout: Down Arrow 7">
            <a:extLst>
              <a:ext uri="{FF2B5EF4-FFF2-40B4-BE49-F238E27FC236}">
                <a16:creationId xmlns:a16="http://schemas.microsoft.com/office/drawing/2014/main" id="{9C91F021-38B2-8AA3-D31A-0359E6ADFFFE}"/>
              </a:ext>
            </a:extLst>
          </p:cNvPr>
          <p:cNvSpPr/>
          <p:nvPr/>
        </p:nvSpPr>
        <p:spPr>
          <a:xfrm rot="1677374">
            <a:off x="6753614" y="3050874"/>
            <a:ext cx="2430557" cy="791889"/>
          </a:xfrm>
          <a:prstGeom prst="downArrowCallout">
            <a:avLst/>
          </a:prstGeom>
          <a:solidFill>
            <a:srgbClr val="FC97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b="1" dirty="0">
                <a:solidFill>
                  <a:schemeClr val="tx1"/>
                </a:solidFill>
              </a:rPr>
              <a:t>SHOWED Words </a:t>
            </a:r>
          </a:p>
          <a:p>
            <a:pPr algn="ctr"/>
            <a:r>
              <a:rPr lang="en-CA" sz="1600" b="1" dirty="0">
                <a:solidFill>
                  <a:schemeClr val="tx1"/>
                </a:solidFill>
              </a:rPr>
              <a:t>NOT Included</a:t>
            </a:r>
          </a:p>
        </p:txBody>
      </p:sp>
    </p:spTree>
    <p:extLst>
      <p:ext uri="{BB962C8B-B14F-4D97-AF65-F5344CB8AC3E}">
        <p14:creationId xmlns:p14="http://schemas.microsoft.com/office/powerpoint/2010/main" val="1513607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26374-74F1-133B-9670-801484E731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DCAEB3-F0A4-819F-F0E2-A81FB2F446F5}"/>
              </a:ext>
            </a:extLst>
          </p:cNvPr>
          <p:cNvSpPr>
            <a:spLocks noGrp="1"/>
          </p:cNvSpPr>
          <p:nvPr>
            <p:ph type="title"/>
          </p:nvPr>
        </p:nvSpPr>
        <p:spPr>
          <a:xfrm>
            <a:off x="139959" y="103864"/>
            <a:ext cx="8864082" cy="783590"/>
          </a:xfrm>
          <a:ln w="19050">
            <a:solidFill>
              <a:schemeClr val="tx1"/>
            </a:solidFill>
          </a:ln>
        </p:spPr>
        <p:txBody>
          <a:bodyPr>
            <a:noAutofit/>
          </a:bodyPr>
          <a:lstStyle/>
          <a:p>
            <a:pPr algn="ctr"/>
            <a:r>
              <a:rPr lang="en-CA" sz="2400" b="1" dirty="0"/>
              <a:t>Research Question (RQ1B) versus END of the Waste Cycle: </a:t>
            </a:r>
            <a:br>
              <a:rPr lang="en-CA" sz="2400" b="1" dirty="0"/>
            </a:br>
            <a:r>
              <a:rPr lang="en-CA" sz="2400" b="1" dirty="0"/>
              <a:t>What can we Do about it? (PI Analysis)</a:t>
            </a:r>
          </a:p>
        </p:txBody>
      </p:sp>
      <p:sp>
        <p:nvSpPr>
          <p:cNvPr id="4" name="Content Placeholder 2">
            <a:extLst>
              <a:ext uri="{FF2B5EF4-FFF2-40B4-BE49-F238E27FC236}">
                <a16:creationId xmlns:a16="http://schemas.microsoft.com/office/drawing/2014/main" id="{CFF56363-F23A-A0D5-9DAE-E42CC59ED104}"/>
              </a:ext>
            </a:extLst>
          </p:cNvPr>
          <p:cNvSpPr txBox="1">
            <a:spLocks/>
          </p:cNvSpPr>
          <p:nvPr/>
        </p:nvSpPr>
        <p:spPr>
          <a:xfrm>
            <a:off x="139959" y="2162842"/>
            <a:ext cx="4320074" cy="364517"/>
          </a:xfrm>
          <a:prstGeom prst="rect">
            <a:avLst/>
          </a:prstGeom>
          <a:solidFill>
            <a:schemeClr val="accent6">
              <a:lumMod val="40000"/>
              <a:lumOff val="60000"/>
            </a:schemeClr>
          </a:solidFill>
          <a:ln w="1905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1800" b="1" dirty="0"/>
              <a:t>Code 1: END of the Waste Cycle (498)</a:t>
            </a:r>
            <a:endParaRPr lang="en-US" sz="1800" i="1" dirty="0"/>
          </a:p>
        </p:txBody>
      </p:sp>
      <p:sp>
        <p:nvSpPr>
          <p:cNvPr id="5" name="Content Placeholder 2">
            <a:extLst>
              <a:ext uri="{FF2B5EF4-FFF2-40B4-BE49-F238E27FC236}">
                <a16:creationId xmlns:a16="http://schemas.microsoft.com/office/drawing/2014/main" id="{A358101E-D1C3-5F0D-0625-71B88221AD33}"/>
              </a:ext>
            </a:extLst>
          </p:cNvPr>
          <p:cNvSpPr txBox="1">
            <a:spLocks/>
          </p:cNvSpPr>
          <p:nvPr/>
        </p:nvSpPr>
        <p:spPr>
          <a:xfrm>
            <a:off x="4683967" y="2162842"/>
            <a:ext cx="4320074" cy="364517"/>
          </a:xfrm>
          <a:prstGeom prst="rect">
            <a:avLst/>
          </a:prstGeom>
          <a:solidFill>
            <a:schemeClr val="accent6">
              <a:lumMod val="40000"/>
              <a:lumOff val="60000"/>
            </a:schemeClr>
          </a:solidFill>
          <a:ln w="1905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1800" b="1" dirty="0"/>
              <a:t>Code 2: What can we Do about it? (84)</a:t>
            </a:r>
            <a:endParaRPr lang="en-US" sz="1800" i="1" dirty="0"/>
          </a:p>
        </p:txBody>
      </p:sp>
      <p:sp>
        <p:nvSpPr>
          <p:cNvPr id="14" name="Callout: Down Arrow 13">
            <a:extLst>
              <a:ext uri="{FF2B5EF4-FFF2-40B4-BE49-F238E27FC236}">
                <a16:creationId xmlns:a16="http://schemas.microsoft.com/office/drawing/2014/main" id="{2788C738-A9C0-6722-A99A-91656102AF28}"/>
              </a:ext>
            </a:extLst>
          </p:cNvPr>
          <p:cNvSpPr/>
          <p:nvPr/>
        </p:nvSpPr>
        <p:spPr>
          <a:xfrm>
            <a:off x="2617233" y="1646538"/>
            <a:ext cx="3909527" cy="557976"/>
          </a:xfrm>
          <a:prstGeom prst="downArrowCallou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1407 segments</a:t>
            </a:r>
          </a:p>
        </p:txBody>
      </p:sp>
      <p:sp>
        <p:nvSpPr>
          <p:cNvPr id="15" name="Callout: Down Arrow 14">
            <a:extLst>
              <a:ext uri="{FF2B5EF4-FFF2-40B4-BE49-F238E27FC236}">
                <a16:creationId xmlns:a16="http://schemas.microsoft.com/office/drawing/2014/main" id="{98165AF7-FA76-BAC9-804A-A4EAFA2CA45C}"/>
              </a:ext>
            </a:extLst>
          </p:cNvPr>
          <p:cNvSpPr/>
          <p:nvPr/>
        </p:nvSpPr>
        <p:spPr>
          <a:xfrm>
            <a:off x="1730824" y="2620668"/>
            <a:ext cx="5682343" cy="557976"/>
          </a:xfrm>
          <a:prstGeom prst="downArrowCallou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34 segments – Discourse Text Analysis (1)</a:t>
            </a:r>
          </a:p>
        </p:txBody>
      </p:sp>
      <p:graphicFrame>
        <p:nvGraphicFramePr>
          <p:cNvPr id="11" name="Content Placeholder 10">
            <a:extLst>
              <a:ext uri="{FF2B5EF4-FFF2-40B4-BE49-F238E27FC236}">
                <a16:creationId xmlns:a16="http://schemas.microsoft.com/office/drawing/2014/main" id="{015CD4AA-FB5B-DD77-221E-71942C1A8B2D}"/>
              </a:ext>
            </a:extLst>
          </p:cNvPr>
          <p:cNvGraphicFramePr>
            <a:graphicFrameLocks noGrp="1"/>
          </p:cNvGraphicFramePr>
          <p:nvPr>
            <p:ph sz="half" idx="2"/>
            <p:extLst>
              <p:ext uri="{D42A27DB-BD31-4B8C-83A1-F6EECF244321}">
                <p14:modId xmlns:p14="http://schemas.microsoft.com/office/powerpoint/2010/main" val="1644436273"/>
              </p:ext>
            </p:extLst>
          </p:nvPr>
        </p:nvGraphicFramePr>
        <p:xfrm>
          <a:off x="139959" y="3215968"/>
          <a:ext cx="8864081" cy="3258757"/>
        </p:xfrm>
        <a:graphic>
          <a:graphicData uri="http://schemas.openxmlformats.org/drawingml/2006/table">
            <a:tbl>
              <a:tblPr firstRow="1" firstCol="1" bandRow="1">
                <a:tableStyleId>{5C22544A-7EE6-4342-B048-85BDC9FD1C3A}</a:tableStyleId>
              </a:tblPr>
              <a:tblGrid>
                <a:gridCol w="2164702">
                  <a:extLst>
                    <a:ext uri="{9D8B030D-6E8A-4147-A177-3AD203B41FA5}">
                      <a16:colId xmlns:a16="http://schemas.microsoft.com/office/drawing/2014/main" val="3600321386"/>
                    </a:ext>
                  </a:extLst>
                </a:gridCol>
                <a:gridCol w="1940961">
                  <a:extLst>
                    <a:ext uri="{9D8B030D-6E8A-4147-A177-3AD203B41FA5}">
                      <a16:colId xmlns:a16="http://schemas.microsoft.com/office/drawing/2014/main" val="3152310458"/>
                    </a:ext>
                  </a:extLst>
                </a:gridCol>
                <a:gridCol w="2250330">
                  <a:extLst>
                    <a:ext uri="{9D8B030D-6E8A-4147-A177-3AD203B41FA5}">
                      <a16:colId xmlns:a16="http://schemas.microsoft.com/office/drawing/2014/main" val="2503247609"/>
                    </a:ext>
                  </a:extLst>
                </a:gridCol>
                <a:gridCol w="2508088">
                  <a:extLst>
                    <a:ext uri="{9D8B030D-6E8A-4147-A177-3AD203B41FA5}">
                      <a16:colId xmlns:a16="http://schemas.microsoft.com/office/drawing/2014/main" val="1558581015"/>
                    </a:ext>
                  </a:extLst>
                </a:gridCol>
              </a:tblGrid>
              <a:tr h="367765">
                <a:tc>
                  <a:txBody>
                    <a:bodyPr/>
                    <a:lstStyle/>
                    <a:p>
                      <a:pPr algn="ctr">
                        <a:lnSpc>
                          <a:spcPct val="107000"/>
                        </a:lnSpc>
                        <a:spcAft>
                          <a:spcPts val="800"/>
                        </a:spcAft>
                        <a:buNone/>
                      </a:pPr>
                      <a:r>
                        <a:rPr lang="en-CA" sz="1600" b="1" kern="100" dirty="0">
                          <a:effectLst/>
                          <a:latin typeface="Aptos" panose="020B0004020202020204" pitchFamily="34" charset="0"/>
                          <a:ea typeface="Aptos" panose="020B0004020202020204" pitchFamily="34" charset="0"/>
                          <a:cs typeface="Times New Roman" panose="02020603050405020304" pitchFamily="18" charset="0"/>
                        </a:rPr>
                        <a:t>What can we Do about it?</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CA" sz="1600" b="1" kern="100" dirty="0">
                          <a:effectLst/>
                          <a:latin typeface="Aptos" panose="020B0004020202020204" pitchFamily="34" charset="0"/>
                          <a:ea typeface="Aptos" panose="020B0004020202020204" pitchFamily="34" charset="0"/>
                          <a:cs typeface="Times New Roman" panose="02020603050405020304" pitchFamily="18" charset="0"/>
                        </a:rPr>
                        <a:t>Key Discourse / Language</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CA" sz="1600" b="1" kern="100" dirty="0">
                          <a:effectLst/>
                          <a:latin typeface="Aptos" panose="020B0004020202020204" pitchFamily="34" charset="0"/>
                          <a:ea typeface="Aptos" panose="020B0004020202020204" pitchFamily="34" charset="0"/>
                          <a:cs typeface="Times New Roman" panose="02020603050405020304" pitchFamily="18" charset="0"/>
                        </a:rPr>
                        <a:t>Relevant to Research Question(s)?</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CA" sz="1600" b="1" kern="100" dirty="0">
                          <a:effectLst/>
                          <a:latin typeface="Aptos" panose="020B0004020202020204" pitchFamily="34" charset="0"/>
                          <a:ea typeface="Aptos" panose="020B0004020202020204" pitchFamily="34" charset="0"/>
                          <a:cs typeface="Times New Roman" panose="02020603050405020304" pitchFamily="18" charset="0"/>
                        </a:rPr>
                        <a:t>So WHAT?</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634801"/>
                  </a:ext>
                </a:extLst>
              </a:tr>
              <a:tr h="2313213">
                <a:tc>
                  <a:txBody>
                    <a:bodyPr/>
                    <a:lstStyle/>
                    <a:p>
                      <a:pPr>
                        <a:lnSpc>
                          <a:spcPct val="107000"/>
                        </a:lnSpc>
                        <a:spcAft>
                          <a:spcPts val="800"/>
                        </a:spcAft>
                        <a:buNone/>
                      </a:pPr>
                      <a:r>
                        <a:rPr lang="en-CA" sz="1600" kern="100" dirty="0">
                          <a:effectLst/>
                        </a:rPr>
                        <a:t>Create programs to manage food systems ​​better to reduce food waste.</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CA" sz="1600" kern="100" dirty="0">
                          <a:effectLst/>
                        </a:rPr>
                        <a:t>Create programs to better manage food systems ​​and reduce food waste.</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US" sz="1600" kern="100" dirty="0">
                          <a:effectLst/>
                        </a:rPr>
                        <a:t>RQ1B - What discourses about the political, social, and ecological dimensions of waste management emerge, and how do these narratives illustrate processes of collective awareness and critical reflection?</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CA" sz="1600" kern="100" dirty="0">
                          <a:effectLst/>
                        </a:rPr>
                        <a:t>University waste management literacy is insufficient. </a:t>
                      </a:r>
                    </a:p>
                    <a:p>
                      <a:pPr>
                        <a:lnSpc>
                          <a:spcPct val="107000"/>
                        </a:lnSpc>
                        <a:spcAft>
                          <a:spcPts val="800"/>
                        </a:spcAft>
                        <a:buNone/>
                      </a:pPr>
                      <a:r>
                        <a:rPr lang="en-CA" sz="1600" kern="100" dirty="0">
                          <a:effectLst/>
                        </a:rPr>
                        <a:t> </a:t>
                      </a:r>
                    </a:p>
                    <a:p>
                      <a:pPr>
                        <a:lnSpc>
                          <a:spcPct val="107000"/>
                        </a:lnSpc>
                        <a:spcAft>
                          <a:spcPts val="800"/>
                        </a:spcAft>
                        <a:buNone/>
                      </a:pPr>
                      <a:r>
                        <a:rPr lang="en-CA" sz="1600" kern="100" dirty="0">
                          <a:effectLst/>
                        </a:rPr>
                        <a:t>Create programs to better manage food systems ​​and reduce food waste. </a:t>
                      </a:r>
                    </a:p>
                    <a:p>
                      <a:pPr>
                        <a:lnSpc>
                          <a:spcPct val="107000"/>
                        </a:lnSpc>
                        <a:spcAft>
                          <a:spcPts val="800"/>
                        </a:spcAft>
                        <a:buNone/>
                      </a:pPr>
                      <a:r>
                        <a:rPr lang="en-CA" sz="1600" kern="100" dirty="0">
                          <a:effectLst/>
                        </a:rPr>
                        <a:t> </a:t>
                      </a:r>
                    </a:p>
                    <a:p>
                      <a:pPr>
                        <a:lnSpc>
                          <a:spcPct val="107000"/>
                        </a:lnSpc>
                        <a:spcAft>
                          <a:spcPts val="800"/>
                        </a:spcAft>
                        <a:buNone/>
                      </a:pPr>
                      <a:r>
                        <a:rPr lang="en-CA" sz="1600" kern="100" dirty="0">
                          <a:effectLst/>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8536889"/>
                  </a:ext>
                </a:extLst>
              </a:tr>
            </a:tbl>
          </a:graphicData>
        </a:graphic>
      </p:graphicFrame>
      <p:sp>
        <p:nvSpPr>
          <p:cNvPr id="10" name="Content Placeholder 2">
            <a:extLst>
              <a:ext uri="{FF2B5EF4-FFF2-40B4-BE49-F238E27FC236}">
                <a16:creationId xmlns:a16="http://schemas.microsoft.com/office/drawing/2014/main" id="{6E955B77-94B7-517E-1283-EFF06ABDA665}"/>
              </a:ext>
            </a:extLst>
          </p:cNvPr>
          <p:cNvSpPr txBox="1">
            <a:spLocks/>
          </p:cNvSpPr>
          <p:nvPr/>
        </p:nvSpPr>
        <p:spPr>
          <a:xfrm>
            <a:off x="139959" y="961054"/>
            <a:ext cx="8864082" cy="643812"/>
          </a:xfrm>
          <a:prstGeom prst="rect">
            <a:avLst/>
          </a:prstGeom>
          <a:solidFill>
            <a:schemeClr val="accent6">
              <a:lumMod val="60000"/>
              <a:lumOff val="40000"/>
            </a:schemeClr>
          </a:solidFill>
          <a:ln w="19050">
            <a:solidFill>
              <a:schemeClr val="tx1"/>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i="1" dirty="0"/>
              <a:t>RQ: “How do community members experience, understand, and document sustainability through their involvement in local waste management initiatives in Winnipeg?”</a:t>
            </a:r>
          </a:p>
        </p:txBody>
      </p:sp>
    </p:spTree>
    <p:extLst>
      <p:ext uri="{BB962C8B-B14F-4D97-AF65-F5344CB8AC3E}">
        <p14:creationId xmlns:p14="http://schemas.microsoft.com/office/powerpoint/2010/main" val="191681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7CF21-495A-4434-C065-9B60F0CB8A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291BA-EF8F-936F-2E46-598E0CDA2977}"/>
              </a:ext>
            </a:extLst>
          </p:cNvPr>
          <p:cNvSpPr>
            <a:spLocks noGrp="1"/>
          </p:cNvSpPr>
          <p:nvPr>
            <p:ph type="title"/>
          </p:nvPr>
        </p:nvSpPr>
        <p:spPr>
          <a:xfrm>
            <a:off x="139959" y="103864"/>
            <a:ext cx="8864082" cy="783590"/>
          </a:xfrm>
          <a:solidFill>
            <a:srgbClr val="92D050"/>
          </a:solidFill>
          <a:ln w="19050">
            <a:solidFill>
              <a:schemeClr val="tx1"/>
            </a:solidFill>
          </a:ln>
        </p:spPr>
        <p:txBody>
          <a:bodyPr>
            <a:noAutofit/>
          </a:bodyPr>
          <a:lstStyle/>
          <a:p>
            <a:pPr algn="ctr"/>
            <a:r>
              <a:rPr lang="en-CA" sz="2400" b="1" dirty="0"/>
              <a:t>Research Question (RQ) versus END of the Waste Cycle: </a:t>
            </a:r>
            <a:br>
              <a:rPr lang="en-CA" sz="2400" b="1" dirty="0"/>
            </a:br>
            <a:r>
              <a:rPr lang="en-CA" sz="2400" b="1" dirty="0"/>
              <a:t>What can we Do about it? (PI Analysis)</a:t>
            </a:r>
          </a:p>
        </p:txBody>
      </p:sp>
      <p:sp>
        <p:nvSpPr>
          <p:cNvPr id="7" name="Content Placeholder 6">
            <a:extLst>
              <a:ext uri="{FF2B5EF4-FFF2-40B4-BE49-F238E27FC236}">
                <a16:creationId xmlns:a16="http://schemas.microsoft.com/office/drawing/2014/main" id="{83F0B172-DDD7-966C-876E-B4BACC177065}"/>
              </a:ext>
            </a:extLst>
          </p:cNvPr>
          <p:cNvSpPr>
            <a:spLocks noGrp="1"/>
          </p:cNvSpPr>
          <p:nvPr>
            <p:ph sz="half" idx="2"/>
          </p:nvPr>
        </p:nvSpPr>
        <p:spPr>
          <a:xfrm>
            <a:off x="139959" y="1045030"/>
            <a:ext cx="8864082" cy="5765092"/>
          </a:xfrm>
          <a:noFill/>
          <a:ln w="28575">
            <a:solidFill>
              <a:schemeClr val="tx1"/>
            </a:solidFill>
          </a:ln>
        </p:spPr>
        <p:txBody>
          <a:bodyPr>
            <a:normAutofit fontScale="85000" lnSpcReduction="20000"/>
          </a:bodyPr>
          <a:lstStyle/>
          <a:p>
            <a:pPr marL="0" indent="0">
              <a:buNone/>
            </a:pPr>
            <a:r>
              <a:rPr lang="en-US" sz="2000" dirty="0"/>
              <a:t>The END of the organic waste cycle means different things to the three stakeholders depending on their perspectives of what the “END” signifies. Of the 34 coded segments, the common threads (with recommendations) from the images’ supporting narratives/texts are the following:</a:t>
            </a:r>
          </a:p>
          <a:p>
            <a:r>
              <a:rPr lang="en-US" sz="2000" dirty="0"/>
              <a:t>There is no city-wide program for organic waste collection, the largest city without a program in the country.</a:t>
            </a:r>
          </a:p>
          <a:p>
            <a:pPr lvl="1"/>
            <a:r>
              <a:rPr lang="en-US" sz="1600" dirty="0"/>
              <a:t>This is a key root of the wicked problem that cannot be resolved without intervention and analysis of human rights and the implications of not following national and United Nations policy. The message from the government(s) is that organic waste management and sustainability are not important. Is sustainable development even possible?</a:t>
            </a:r>
          </a:p>
          <a:p>
            <a:r>
              <a:rPr lang="en-US" sz="2000" dirty="0"/>
              <a:t>University waste management literacy is insufficient. </a:t>
            </a:r>
          </a:p>
          <a:p>
            <a:pPr lvl="1"/>
            <a:r>
              <a:rPr lang="en-US" sz="1600" dirty="0"/>
              <a:t>Promote customized waste management education for all university stakeholders, including students, faculty, staff, contractors, and campus partners, to support effective and sustainable waste practices. The basic tenets of waste management remain necessary. There are a few who are experts, potentially not employed to their full potential for the organization.</a:t>
            </a:r>
          </a:p>
          <a:p>
            <a:r>
              <a:rPr lang="en-US" sz="2000" dirty="0"/>
              <a:t>Motivation versus opportunity to manage waste effectively appears mismatched. </a:t>
            </a:r>
          </a:p>
          <a:p>
            <a:pPr lvl="1"/>
            <a:r>
              <a:rPr lang="en-US" sz="1600" dirty="0"/>
              <a:t>University waste management is not static. It requires a layered, intentional, ongoing, dynamic and active program and audit. According to university policy and the law, it is not illegal, unethical, or immoral to not operate in accordance with the principles of sustainable development or to manage waste effectively.</a:t>
            </a:r>
          </a:p>
          <a:p>
            <a:r>
              <a:rPr lang="en-US" sz="2000" dirty="0"/>
              <a:t>Effective organic waste management responsibilities extend beyond the university.</a:t>
            </a:r>
          </a:p>
          <a:p>
            <a:pPr lvl="1"/>
            <a:r>
              <a:rPr lang="en-US" sz="1600" dirty="0"/>
              <a:t>Motivated habits at home and outside the university leverage affiliated stakeholder partners such as Compost Winnipeg and the City of Winnipeg. This is flagged as a leadership issue. Are university and stakeholder leaders aware and accountable?</a:t>
            </a:r>
          </a:p>
          <a:p>
            <a:r>
              <a:rPr lang="en-US" sz="2000" dirty="0"/>
              <a:t>Best practices for waste management separation include professionally paid waste sorting stations.</a:t>
            </a:r>
          </a:p>
          <a:p>
            <a:pPr lvl="1"/>
            <a:r>
              <a:rPr lang="en-US" sz="1600" dirty="0"/>
              <a:t>Examples in the city by professional companies show that a standardized and trained team can almost eliminate dangerous and ineffective sorting and cross-contamination. This option has potential for the university. Waste sorting could be student positions or an expansion to current waste management roles.</a:t>
            </a:r>
          </a:p>
        </p:txBody>
      </p:sp>
    </p:spTree>
    <p:extLst>
      <p:ext uri="{BB962C8B-B14F-4D97-AF65-F5344CB8AC3E}">
        <p14:creationId xmlns:p14="http://schemas.microsoft.com/office/powerpoint/2010/main" val="1813431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D90BF-11B8-0023-464E-55D426BB6B63}"/>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DA763C-B564-FF94-18DE-3FAB17E6A04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92834" y="-58865"/>
            <a:ext cx="10375298" cy="6916865"/>
          </a:xfrm>
        </p:spPr>
      </p:pic>
      <p:sp>
        <p:nvSpPr>
          <p:cNvPr id="9" name="TextBox 8">
            <a:extLst>
              <a:ext uri="{FF2B5EF4-FFF2-40B4-BE49-F238E27FC236}">
                <a16:creationId xmlns:a16="http://schemas.microsoft.com/office/drawing/2014/main" id="{75211400-D012-DBCC-AEE5-207DBD296E08}"/>
              </a:ext>
            </a:extLst>
          </p:cNvPr>
          <p:cNvSpPr txBox="1"/>
          <p:nvPr/>
        </p:nvSpPr>
        <p:spPr>
          <a:xfrm>
            <a:off x="-18655" y="892713"/>
            <a:ext cx="3954874" cy="2677656"/>
          </a:xfrm>
          <a:prstGeom prst="rect">
            <a:avLst/>
          </a:prstGeom>
          <a:solidFill>
            <a:srgbClr val="A87C4F"/>
          </a:solidFill>
        </p:spPr>
        <p:txBody>
          <a:bodyPr wrap="square">
            <a:spAutoFit/>
          </a:bodyPr>
          <a:lstStyle/>
          <a:p>
            <a:pPr algn="r"/>
            <a:r>
              <a:rPr lang="en-CA" sz="2400" b="1" i="1" dirty="0">
                <a:solidFill>
                  <a:srgbClr val="1E0701"/>
                </a:solidFill>
              </a:rPr>
              <a:t>Elegantly Wasted</a:t>
            </a:r>
            <a:r>
              <a:rPr lang="en-CA" sz="2400" b="1" dirty="0">
                <a:solidFill>
                  <a:srgbClr val="1E0701"/>
                </a:solidFill>
              </a:rPr>
              <a:t> captures the paradox of being aware of environmental destruction yet failing to act, a theme central to this research on waste management.</a:t>
            </a:r>
          </a:p>
        </p:txBody>
      </p:sp>
      <p:sp>
        <p:nvSpPr>
          <p:cNvPr id="6" name="TextBox 5">
            <a:extLst>
              <a:ext uri="{FF2B5EF4-FFF2-40B4-BE49-F238E27FC236}">
                <a16:creationId xmlns:a16="http://schemas.microsoft.com/office/drawing/2014/main" id="{06BEA528-011E-0C88-D158-DEEAE2D38A4F}"/>
              </a:ext>
            </a:extLst>
          </p:cNvPr>
          <p:cNvSpPr txBox="1"/>
          <p:nvPr/>
        </p:nvSpPr>
        <p:spPr>
          <a:xfrm>
            <a:off x="3805585" y="6494109"/>
            <a:ext cx="5338415" cy="344841"/>
          </a:xfrm>
          <a:prstGeom prst="rect">
            <a:avLst/>
          </a:prstGeom>
          <a:noFill/>
        </p:spPr>
        <p:txBody>
          <a:bodyPr wrap="square" rtlCol="0">
            <a:spAutoFit/>
          </a:bodyPr>
          <a:lstStyle/>
          <a:p>
            <a:pPr algn="ctr"/>
            <a:r>
              <a:rPr lang="en-CA" sz="1600" dirty="0"/>
              <a:t>Image licensed by Shutterstock to Joseph Harding, 2022</a:t>
            </a:r>
          </a:p>
        </p:txBody>
      </p:sp>
      <p:sp>
        <p:nvSpPr>
          <p:cNvPr id="2" name="Title 1">
            <a:extLst>
              <a:ext uri="{FF2B5EF4-FFF2-40B4-BE49-F238E27FC236}">
                <a16:creationId xmlns:a16="http://schemas.microsoft.com/office/drawing/2014/main" id="{BCAF08D0-2737-EB90-92FD-2C0F50A7A8BD}"/>
              </a:ext>
            </a:extLst>
          </p:cNvPr>
          <p:cNvSpPr>
            <a:spLocks noGrp="1"/>
          </p:cNvSpPr>
          <p:nvPr>
            <p:ph type="title"/>
          </p:nvPr>
        </p:nvSpPr>
        <p:spPr>
          <a:xfrm>
            <a:off x="-292834" y="36096"/>
            <a:ext cx="10070432" cy="721895"/>
          </a:xfrm>
        </p:spPr>
        <p:txBody>
          <a:bodyPr/>
          <a:lstStyle/>
          <a:p>
            <a:pPr algn="ctr"/>
            <a:r>
              <a:rPr lang="en-CA" b="1" dirty="0"/>
              <a:t>Conclusion</a:t>
            </a:r>
          </a:p>
        </p:txBody>
      </p:sp>
      <p:sp>
        <p:nvSpPr>
          <p:cNvPr id="3" name="TextBox 2">
            <a:extLst>
              <a:ext uri="{FF2B5EF4-FFF2-40B4-BE49-F238E27FC236}">
                <a16:creationId xmlns:a16="http://schemas.microsoft.com/office/drawing/2014/main" id="{E8213794-2068-8618-4113-905FCFAA4D39}"/>
              </a:ext>
            </a:extLst>
          </p:cNvPr>
          <p:cNvSpPr txBox="1"/>
          <p:nvPr/>
        </p:nvSpPr>
        <p:spPr>
          <a:xfrm rot="21358411">
            <a:off x="1076979" y="4578029"/>
            <a:ext cx="6121906" cy="1200329"/>
          </a:xfrm>
          <a:prstGeom prst="rect">
            <a:avLst/>
          </a:prstGeom>
          <a:noFill/>
        </p:spPr>
        <p:txBody>
          <a:bodyPr wrap="square" rtlCol="0">
            <a:spAutoFit/>
          </a:bodyPr>
          <a:lstStyle/>
          <a:p>
            <a:pPr algn="ctr"/>
            <a:r>
              <a:rPr lang="en-CA" dirty="0">
                <a:solidFill>
                  <a:schemeClr val="bg1"/>
                </a:solidFill>
              </a:rPr>
              <a:t>This study advances participatory and visual qualitative methods, generating educational and policy-relevant insights for campus sustainability intervention, while empowering community voices in environmental action.</a:t>
            </a:r>
            <a:endParaRPr lang="en-CA" i="1" dirty="0">
              <a:solidFill>
                <a:schemeClr val="bg1"/>
              </a:solidFill>
            </a:endParaRPr>
          </a:p>
        </p:txBody>
      </p:sp>
    </p:spTree>
    <p:extLst>
      <p:ext uri="{BB962C8B-B14F-4D97-AF65-F5344CB8AC3E}">
        <p14:creationId xmlns:p14="http://schemas.microsoft.com/office/powerpoint/2010/main" val="386893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03520-B732-3E88-6BC8-96C2A27AFDD8}"/>
              </a:ext>
            </a:extLst>
          </p:cNvPr>
          <p:cNvSpPr>
            <a:spLocks noGrp="1"/>
          </p:cNvSpPr>
          <p:nvPr>
            <p:ph type="title"/>
          </p:nvPr>
        </p:nvSpPr>
        <p:spPr>
          <a:xfrm>
            <a:off x="628650" y="2766218"/>
            <a:ext cx="7886700" cy="1325563"/>
          </a:xfrm>
        </p:spPr>
        <p:txBody>
          <a:bodyPr/>
          <a:lstStyle/>
          <a:p>
            <a:pPr algn="ctr"/>
            <a:r>
              <a:rPr lang="en-CA" i="1" dirty="0"/>
              <a:t>Extra Slides</a:t>
            </a:r>
          </a:p>
        </p:txBody>
      </p:sp>
    </p:spTree>
    <p:extLst>
      <p:ext uri="{BB962C8B-B14F-4D97-AF65-F5344CB8AC3E}">
        <p14:creationId xmlns:p14="http://schemas.microsoft.com/office/powerpoint/2010/main" val="3601908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over of a book&#10;&#10;AI-generated content may be incorrect.">
            <a:extLst>
              <a:ext uri="{FF2B5EF4-FFF2-40B4-BE49-F238E27FC236}">
                <a16:creationId xmlns:a16="http://schemas.microsoft.com/office/drawing/2014/main" id="{6C17F602-B088-E55C-D4FB-E2A5122EBEB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09357" y="816827"/>
            <a:ext cx="3916219" cy="5224346"/>
          </a:xfrm>
          <a:prstGeom prst="rect">
            <a:avLst/>
          </a:prstGeom>
        </p:spPr>
      </p:pic>
      <p:sp>
        <p:nvSpPr>
          <p:cNvPr id="6" name="Content Placeholder 5">
            <a:extLst>
              <a:ext uri="{FF2B5EF4-FFF2-40B4-BE49-F238E27FC236}">
                <a16:creationId xmlns:a16="http://schemas.microsoft.com/office/drawing/2014/main" id="{8CE3F26D-F57A-9443-881A-7C66D1C8893A}"/>
              </a:ext>
            </a:extLst>
          </p:cNvPr>
          <p:cNvSpPr>
            <a:spLocks noGrp="1"/>
          </p:cNvSpPr>
          <p:nvPr>
            <p:ph sz="half" idx="2"/>
          </p:nvPr>
        </p:nvSpPr>
        <p:spPr>
          <a:xfrm>
            <a:off x="4451419" y="3498421"/>
            <a:ext cx="4238200" cy="3238728"/>
          </a:xfrm>
          <a:solidFill>
            <a:schemeClr val="bg1"/>
          </a:solidFill>
          <a:ln>
            <a:solidFill>
              <a:srgbClr val="E57144"/>
            </a:solidFill>
          </a:ln>
        </p:spPr>
        <p:txBody>
          <a:bodyPr vert="horz" lIns="91440" tIns="45720" rIns="91440" bIns="45720" rtlCol="0" anchor="t">
            <a:normAutofit fontScale="92500" lnSpcReduction="10000"/>
          </a:bodyPr>
          <a:lstStyle/>
          <a:p>
            <a:pPr marL="0" lvl="0" indent="0">
              <a:lnSpc>
                <a:spcPct val="100000"/>
              </a:lnSpc>
              <a:spcBef>
                <a:spcPts val="0"/>
              </a:spcBef>
              <a:buNone/>
              <a:defRPr/>
            </a:pPr>
            <a:r>
              <a:rPr lang="en-US" sz="2000" i="1" dirty="0"/>
              <a:t>As one of the early collaborators of the concepts of ecopedagogy in the late 1990s in Brazil, alongside Paulo Freire and Francisco Gutierrez, Moacir </a:t>
            </a:r>
            <a:r>
              <a:rPr lang="en-US" sz="2000" i="1" dirty="0" err="1"/>
              <a:t>Gadotti</a:t>
            </a:r>
            <a:r>
              <a:rPr lang="en-US" sz="2000" i="1" dirty="0"/>
              <a:t> (2011) suggests </a:t>
            </a:r>
          </a:p>
          <a:p>
            <a:pPr marL="0" lvl="0" indent="0">
              <a:lnSpc>
                <a:spcPct val="100000"/>
              </a:lnSpc>
              <a:spcBef>
                <a:spcPts val="0"/>
              </a:spcBef>
              <a:buNone/>
              <a:defRPr/>
            </a:pPr>
            <a:r>
              <a:rPr lang="en-US" sz="2000" i="1" dirty="0"/>
              <a:t>“(a) </a:t>
            </a:r>
            <a:r>
              <a:rPr lang="en-US" sz="2000" b="1" i="1" dirty="0"/>
              <a:t>viewing human beings and nature holistically</a:t>
            </a:r>
            <a:r>
              <a:rPr lang="en-US" sz="2000" i="1" dirty="0"/>
              <a:t> and </a:t>
            </a:r>
          </a:p>
          <a:p>
            <a:pPr marL="0" lvl="0" indent="0">
              <a:lnSpc>
                <a:spcPct val="100000"/>
              </a:lnSpc>
              <a:spcBef>
                <a:spcPts val="0"/>
              </a:spcBef>
              <a:buNone/>
              <a:defRPr/>
            </a:pPr>
            <a:r>
              <a:rPr lang="en-US" sz="2000" i="1" dirty="0"/>
              <a:t>(b) </a:t>
            </a:r>
            <a:r>
              <a:rPr lang="en-US" sz="2000" b="1" i="1" dirty="0"/>
              <a:t>maintaining a balance between them so that sustainability can be attained</a:t>
            </a:r>
            <a:r>
              <a:rPr lang="en-US" sz="2000" i="1" dirty="0"/>
              <a:t>. </a:t>
            </a:r>
          </a:p>
          <a:p>
            <a:pPr marL="0" lvl="0" indent="0">
              <a:lnSpc>
                <a:spcPct val="100000"/>
              </a:lnSpc>
              <a:spcBef>
                <a:spcPts val="0"/>
              </a:spcBef>
              <a:buNone/>
              <a:defRPr/>
            </a:pPr>
            <a:r>
              <a:rPr lang="en-US" sz="2000" i="1" dirty="0"/>
              <a:t>These are considered the fundamental beliefs of ecopedagogy” (p. 21).</a:t>
            </a:r>
            <a:endParaRPr lang="en-CA" sz="2000" i="1" dirty="0"/>
          </a:p>
        </p:txBody>
      </p:sp>
      <p:sp>
        <p:nvSpPr>
          <p:cNvPr id="9" name="TextBox 8">
            <a:extLst>
              <a:ext uri="{FF2B5EF4-FFF2-40B4-BE49-F238E27FC236}">
                <a16:creationId xmlns:a16="http://schemas.microsoft.com/office/drawing/2014/main" id="{90359C0A-00B8-CBDA-7EDB-62C16A616BB1}"/>
              </a:ext>
            </a:extLst>
          </p:cNvPr>
          <p:cNvSpPr txBox="1"/>
          <p:nvPr/>
        </p:nvSpPr>
        <p:spPr>
          <a:xfrm>
            <a:off x="4451418" y="786348"/>
            <a:ext cx="4238201" cy="2585323"/>
          </a:xfrm>
          <a:prstGeom prst="rect">
            <a:avLst/>
          </a:prstGeom>
          <a:noFill/>
          <a:ln w="38100">
            <a:solidFill>
              <a:srgbClr val="E57144"/>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t>My research is guided by the theoretical framework of ecopedagogy, </a:t>
            </a:r>
            <a:r>
              <a:rPr lang="en-CA" b="1" dirty="0"/>
              <a:t>which acknowledges that a critical approach to enhancing ecoliteracy skills is necessary to address the irreversible effects of human interference with today’s ecosystems</a:t>
            </a:r>
            <a:r>
              <a:rPr lang="en-CA" dirty="0"/>
              <a:t>, commonly referred to by </a:t>
            </a:r>
            <a:r>
              <a:rPr lang="en-CA" i="1" dirty="0"/>
              <a:t>de Pencier et al.</a:t>
            </a:r>
            <a:r>
              <a:rPr lang="en-CA" dirty="0"/>
              <a:t> (2023) as the Anthropocene Era. </a:t>
            </a:r>
          </a:p>
        </p:txBody>
      </p:sp>
      <p:sp>
        <p:nvSpPr>
          <p:cNvPr id="4" name="Title 3">
            <a:extLst>
              <a:ext uri="{FF2B5EF4-FFF2-40B4-BE49-F238E27FC236}">
                <a16:creationId xmlns:a16="http://schemas.microsoft.com/office/drawing/2014/main" id="{42116334-952A-2E5A-C74A-301487991862}"/>
              </a:ext>
            </a:extLst>
          </p:cNvPr>
          <p:cNvSpPr>
            <a:spLocks noGrp="1"/>
          </p:cNvSpPr>
          <p:nvPr>
            <p:ph type="title"/>
          </p:nvPr>
        </p:nvSpPr>
        <p:spPr>
          <a:xfrm>
            <a:off x="-1" y="-30480"/>
            <a:ext cx="9143999" cy="786348"/>
          </a:xfrm>
          <a:solidFill>
            <a:schemeClr val="bg1"/>
          </a:solidFill>
        </p:spPr>
        <p:txBody>
          <a:bodyPr vert="horz" lIns="91440" tIns="45720" rIns="91440" bIns="45720" rtlCol="0" anchor="b">
            <a:normAutofit/>
          </a:bodyPr>
          <a:lstStyle/>
          <a:p>
            <a:pPr algn="ctr"/>
            <a:r>
              <a:rPr lang="en-US" sz="3800" kern="1200" dirty="0">
                <a:solidFill>
                  <a:schemeClr val="tx1"/>
                </a:solidFill>
                <a:latin typeface="+mj-lt"/>
                <a:ea typeface="+mj-ea"/>
                <a:cs typeface="+mj-cs"/>
              </a:rPr>
              <a:t>Theoretical Framework: Ecopedagogy</a:t>
            </a:r>
          </a:p>
        </p:txBody>
      </p:sp>
    </p:spTree>
    <p:extLst>
      <p:ext uri="{BB962C8B-B14F-4D97-AF65-F5344CB8AC3E}">
        <p14:creationId xmlns:p14="http://schemas.microsoft.com/office/powerpoint/2010/main" val="2956107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C77AF0-F861-18F9-5D76-1CAA9D879670}"/>
              </a:ext>
            </a:extLst>
          </p:cNvPr>
          <p:cNvPicPr>
            <a:picLocks noChangeAspect="1"/>
          </p:cNvPicPr>
          <p:nvPr/>
        </p:nvPicPr>
        <p:blipFill>
          <a:blip r:embed="rId3">
            <a:extLst>
              <a:ext uri="{28A0092B-C50C-407E-A947-70E740481C1C}">
                <a14:useLocalDpi xmlns:a14="http://schemas.microsoft.com/office/drawing/2010/main" val="0"/>
              </a:ext>
            </a:extLst>
          </a:blip>
          <a:srcRect l="2736" r="2736"/>
          <a:stretch>
            <a:fillRect/>
          </a:stretch>
        </p:blipFill>
        <p:spPr>
          <a:xfrm>
            <a:off x="-7145" y="3725"/>
            <a:ext cx="4384623" cy="6850548"/>
          </a:xfrm>
          <a:prstGeom prst="rect">
            <a:avLst/>
          </a:prstGeom>
        </p:spPr>
      </p:pic>
      <p:sp>
        <p:nvSpPr>
          <p:cNvPr id="4" name="Title 3">
            <a:extLst>
              <a:ext uri="{FF2B5EF4-FFF2-40B4-BE49-F238E27FC236}">
                <a16:creationId xmlns:a16="http://schemas.microsoft.com/office/drawing/2014/main" id="{DE9D2DBC-B461-0BCC-45CC-9B4FF51AA720}"/>
              </a:ext>
            </a:extLst>
          </p:cNvPr>
          <p:cNvSpPr>
            <a:spLocks noGrp="1"/>
          </p:cNvSpPr>
          <p:nvPr>
            <p:ph type="title"/>
          </p:nvPr>
        </p:nvSpPr>
        <p:spPr>
          <a:xfrm>
            <a:off x="4570578" y="802955"/>
            <a:ext cx="3733482" cy="1454051"/>
          </a:xfrm>
        </p:spPr>
        <p:txBody>
          <a:bodyPr anchor="b">
            <a:normAutofit/>
          </a:bodyPr>
          <a:lstStyle/>
          <a:p>
            <a:r>
              <a:rPr lang="en-US" sz="3100">
                <a:solidFill>
                  <a:schemeClr val="tx2"/>
                </a:solidFill>
              </a:rPr>
              <a:t>Literature Review:</a:t>
            </a:r>
            <a:br>
              <a:rPr lang="en-US" sz="3100">
                <a:solidFill>
                  <a:schemeClr val="tx2"/>
                </a:solidFill>
              </a:rPr>
            </a:br>
            <a:br>
              <a:rPr lang="en-US" sz="3100">
                <a:solidFill>
                  <a:schemeClr val="tx2"/>
                </a:solidFill>
              </a:rPr>
            </a:br>
            <a:r>
              <a:rPr lang="en-US" sz="3100">
                <a:solidFill>
                  <a:schemeClr val="tx2"/>
                </a:solidFill>
              </a:rPr>
              <a:t>Key Components</a:t>
            </a:r>
            <a:endParaRPr lang="en-CA" sz="3100">
              <a:solidFill>
                <a:schemeClr val="tx2"/>
              </a:solidFill>
            </a:endParaRPr>
          </a:p>
        </p:txBody>
      </p:sp>
      <p:graphicFrame>
        <p:nvGraphicFramePr>
          <p:cNvPr id="6" name="Content Placeholder 5">
            <a:extLst>
              <a:ext uri="{FF2B5EF4-FFF2-40B4-BE49-F238E27FC236}">
                <a16:creationId xmlns:a16="http://schemas.microsoft.com/office/drawing/2014/main" id="{C34005EE-DD42-A043-0928-FB47F9982238}"/>
              </a:ext>
            </a:extLst>
          </p:cNvPr>
          <p:cNvGraphicFramePr>
            <a:graphicFrameLocks noGrp="1"/>
          </p:cNvGraphicFramePr>
          <p:nvPr>
            <p:ph idx="1"/>
          </p:nvPr>
        </p:nvGraphicFramePr>
        <p:xfrm>
          <a:off x="4567930" y="2415756"/>
          <a:ext cx="3733184" cy="36392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29548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1D3FC-61AD-B987-7B48-807E066D0D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CF868C-F503-D3E7-4777-A32812B0004C}"/>
              </a:ext>
            </a:extLst>
          </p:cNvPr>
          <p:cNvSpPr>
            <a:spLocks noGrp="1"/>
          </p:cNvSpPr>
          <p:nvPr>
            <p:ph type="title"/>
          </p:nvPr>
        </p:nvSpPr>
        <p:spPr>
          <a:xfrm>
            <a:off x="0" y="-138963"/>
            <a:ext cx="9144000" cy="1325563"/>
          </a:xfrm>
        </p:spPr>
        <p:txBody>
          <a:bodyPr/>
          <a:lstStyle/>
          <a:p>
            <a:pPr algn="ctr"/>
            <a:r>
              <a:rPr lang="en-US" b="1" dirty="0"/>
              <a:t>Gaps in the Literature</a:t>
            </a:r>
            <a:endParaRPr lang="en-CA" b="1" dirty="0"/>
          </a:p>
        </p:txBody>
      </p:sp>
      <p:graphicFrame>
        <p:nvGraphicFramePr>
          <p:cNvPr id="6" name="Content Placeholder 5">
            <a:extLst>
              <a:ext uri="{FF2B5EF4-FFF2-40B4-BE49-F238E27FC236}">
                <a16:creationId xmlns:a16="http://schemas.microsoft.com/office/drawing/2014/main" id="{176AB1FB-3AAF-A15E-94DD-BB011B919F0B}"/>
              </a:ext>
            </a:extLst>
          </p:cNvPr>
          <p:cNvGraphicFramePr>
            <a:graphicFrameLocks noGrp="1"/>
          </p:cNvGraphicFramePr>
          <p:nvPr>
            <p:ph idx="1"/>
          </p:nvPr>
        </p:nvGraphicFramePr>
        <p:xfrm>
          <a:off x="65941" y="914400"/>
          <a:ext cx="8960828" cy="5836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9487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37114-5C1F-62B2-D797-CBCC3976C934}"/>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964E62A-6DD6-3DF4-7F85-1110E5E360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053" y="905937"/>
            <a:ext cx="3934584" cy="5093312"/>
          </a:xfrm>
          <a:prstGeom prst="rect">
            <a:avLst/>
          </a:prstGeom>
        </p:spPr>
      </p:pic>
      <p:pic>
        <p:nvPicPr>
          <p:cNvPr id="5" name="Content Placeholder 4">
            <a:extLst>
              <a:ext uri="{FF2B5EF4-FFF2-40B4-BE49-F238E27FC236}">
                <a16:creationId xmlns:a16="http://schemas.microsoft.com/office/drawing/2014/main" id="{0C864994-5A9F-AE19-1849-B2FBB8838C20}"/>
              </a:ext>
            </a:extLst>
          </p:cNvPr>
          <p:cNvPicPr>
            <a:picLocks noChangeAspect="1"/>
          </p:cNvPicPr>
          <p:nvPr/>
        </p:nvPicPr>
        <p:blipFill>
          <a:blip r:embed="rId3">
            <a:extLst>
              <a:ext uri="{28A0092B-C50C-407E-A947-70E740481C1C}">
                <a14:useLocalDpi xmlns:a14="http://schemas.microsoft.com/office/drawing/2010/main" val="0"/>
              </a:ext>
            </a:extLst>
          </a:blip>
          <a:srcRect r="1130"/>
          <a:stretch>
            <a:fillRect/>
          </a:stretch>
        </p:blipFill>
        <p:spPr>
          <a:xfrm rot="5400000">
            <a:off x="4182919" y="1520773"/>
            <a:ext cx="5093311" cy="3863645"/>
          </a:xfrm>
          <a:prstGeom prst="rect">
            <a:avLst/>
          </a:prstGeom>
        </p:spPr>
      </p:pic>
      <p:sp>
        <p:nvSpPr>
          <p:cNvPr id="6" name="TextBox 5">
            <a:extLst>
              <a:ext uri="{FF2B5EF4-FFF2-40B4-BE49-F238E27FC236}">
                <a16:creationId xmlns:a16="http://schemas.microsoft.com/office/drawing/2014/main" id="{E445E59A-1A45-9B06-AEDE-801B29743F33}"/>
              </a:ext>
            </a:extLst>
          </p:cNvPr>
          <p:cNvSpPr txBox="1"/>
          <p:nvPr/>
        </p:nvSpPr>
        <p:spPr>
          <a:xfrm>
            <a:off x="519051" y="6230130"/>
            <a:ext cx="3934585" cy="461665"/>
          </a:xfrm>
          <a:prstGeom prst="rect">
            <a:avLst/>
          </a:prstGeom>
          <a:noFill/>
        </p:spPr>
        <p:txBody>
          <a:bodyPr wrap="square">
            <a:spAutoFit/>
          </a:bodyPr>
          <a:lstStyle/>
          <a:p>
            <a:pPr algn="ctr"/>
            <a:r>
              <a:rPr lang="en-CA" sz="2400" i="1" dirty="0"/>
              <a:t>Method 1: Fumettivoice</a:t>
            </a:r>
          </a:p>
        </p:txBody>
      </p:sp>
      <p:sp>
        <p:nvSpPr>
          <p:cNvPr id="7" name="TextBox 6">
            <a:extLst>
              <a:ext uri="{FF2B5EF4-FFF2-40B4-BE49-F238E27FC236}">
                <a16:creationId xmlns:a16="http://schemas.microsoft.com/office/drawing/2014/main" id="{AB9856D7-35AC-5FF2-78AD-03EFA1B73246}"/>
              </a:ext>
            </a:extLst>
          </p:cNvPr>
          <p:cNvSpPr txBox="1"/>
          <p:nvPr/>
        </p:nvSpPr>
        <p:spPr>
          <a:xfrm>
            <a:off x="4797752" y="6230130"/>
            <a:ext cx="3863645" cy="461665"/>
          </a:xfrm>
          <a:prstGeom prst="rect">
            <a:avLst/>
          </a:prstGeom>
          <a:noFill/>
        </p:spPr>
        <p:txBody>
          <a:bodyPr wrap="square">
            <a:spAutoFit/>
          </a:bodyPr>
          <a:lstStyle/>
          <a:p>
            <a:pPr algn="ctr"/>
            <a:r>
              <a:rPr lang="en-CA" sz="2400" i="1" dirty="0"/>
              <a:t>Method 2: Focus Groups</a:t>
            </a:r>
          </a:p>
        </p:txBody>
      </p:sp>
      <p:sp>
        <p:nvSpPr>
          <p:cNvPr id="10" name="Title 1">
            <a:extLst>
              <a:ext uri="{FF2B5EF4-FFF2-40B4-BE49-F238E27FC236}">
                <a16:creationId xmlns:a16="http://schemas.microsoft.com/office/drawing/2014/main" id="{7F4634DA-23C1-D2A0-5120-385DE24BD682}"/>
              </a:ext>
            </a:extLst>
          </p:cNvPr>
          <p:cNvSpPr>
            <a:spLocks noGrp="1"/>
          </p:cNvSpPr>
          <p:nvPr>
            <p:ph type="title"/>
          </p:nvPr>
        </p:nvSpPr>
        <p:spPr>
          <a:xfrm>
            <a:off x="0" y="113195"/>
            <a:ext cx="9144000" cy="549274"/>
          </a:xfrm>
        </p:spPr>
        <p:txBody>
          <a:bodyPr>
            <a:normAutofit fontScale="90000"/>
          </a:bodyPr>
          <a:lstStyle/>
          <a:p>
            <a:pPr algn="ctr"/>
            <a:r>
              <a:rPr lang="en-US" b="1" dirty="0"/>
              <a:t>Research Methods</a:t>
            </a:r>
            <a:endParaRPr lang="en-CA" b="1" dirty="0"/>
          </a:p>
        </p:txBody>
      </p:sp>
    </p:spTree>
    <p:extLst>
      <p:ext uri="{BB962C8B-B14F-4D97-AF65-F5344CB8AC3E}">
        <p14:creationId xmlns:p14="http://schemas.microsoft.com/office/powerpoint/2010/main" val="3901916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5" name="Rectangle 1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D175494-0640-2EA1-A01B-A6EBA48DF88F}"/>
              </a:ext>
            </a:extLst>
          </p:cNvPr>
          <p:cNvSpPr>
            <a:spLocks noGrp="1"/>
          </p:cNvSpPr>
          <p:nvPr>
            <p:ph type="title"/>
          </p:nvPr>
        </p:nvSpPr>
        <p:spPr>
          <a:xfrm>
            <a:off x="111968" y="330739"/>
            <a:ext cx="4320074" cy="1624520"/>
          </a:xfrm>
        </p:spPr>
        <p:txBody>
          <a:bodyPr vert="horz" lIns="91440" tIns="45720" rIns="91440" bIns="45720" rtlCol="0" anchor="ctr">
            <a:normAutofit/>
          </a:bodyPr>
          <a:lstStyle/>
          <a:p>
            <a:r>
              <a:rPr lang="en-US" sz="3500" b="1" dirty="0"/>
              <a:t>Research Question</a:t>
            </a:r>
          </a:p>
        </p:txBody>
      </p:sp>
      <p:sp>
        <p:nvSpPr>
          <p:cNvPr id="6" name="Content Placeholder 5">
            <a:extLst>
              <a:ext uri="{FF2B5EF4-FFF2-40B4-BE49-F238E27FC236}">
                <a16:creationId xmlns:a16="http://schemas.microsoft.com/office/drawing/2014/main" id="{39EF69E0-A103-5C7A-373B-B5789FE7AFDF}"/>
              </a:ext>
            </a:extLst>
          </p:cNvPr>
          <p:cNvSpPr>
            <a:spLocks noGrp="1"/>
          </p:cNvSpPr>
          <p:nvPr>
            <p:ph sz="half" idx="2"/>
          </p:nvPr>
        </p:nvSpPr>
        <p:spPr>
          <a:xfrm>
            <a:off x="111968" y="2379306"/>
            <a:ext cx="4320074" cy="4413380"/>
          </a:xfrm>
        </p:spPr>
        <p:txBody>
          <a:bodyPr vert="horz" lIns="91440" tIns="45720" rIns="91440" bIns="45720" rtlCol="0" anchor="ctr">
            <a:normAutofit fontScale="92500" lnSpcReduction="10000"/>
          </a:bodyPr>
          <a:lstStyle/>
          <a:p>
            <a:pPr marL="0" indent="0">
              <a:buNone/>
            </a:pPr>
            <a:r>
              <a:rPr lang="en-US" sz="3600" i="1" dirty="0"/>
              <a:t>“How do community members experience, understand, and document sustainability through their involvement in local waste management initiatives in Winnipeg?”</a:t>
            </a:r>
          </a:p>
        </p:txBody>
      </p:sp>
      <p:pic>
        <p:nvPicPr>
          <p:cNvPr id="8" name="Content Placeholder 7">
            <a:extLst>
              <a:ext uri="{FF2B5EF4-FFF2-40B4-BE49-F238E27FC236}">
                <a16:creationId xmlns:a16="http://schemas.microsoft.com/office/drawing/2014/main" id="{318921D9-7C04-9B6B-059E-2DAECA50B08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11012"/>
          <a:stretch>
            <a:fillRect/>
          </a:stretch>
        </p:blipFill>
        <p:spPr>
          <a:xfrm rot="5400000">
            <a:off x="3431559" y="1140442"/>
            <a:ext cx="6858000" cy="4577118"/>
          </a:xfrm>
          <a:prstGeom prst="rect">
            <a:avLst/>
          </a:prstGeom>
        </p:spPr>
      </p:pic>
    </p:spTree>
    <p:extLst>
      <p:ext uri="{BB962C8B-B14F-4D97-AF65-F5344CB8AC3E}">
        <p14:creationId xmlns:p14="http://schemas.microsoft.com/office/powerpoint/2010/main" val="617166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B527E-3BC1-74E3-1E28-A72AAB14266D}"/>
              </a:ext>
            </a:extLst>
          </p:cNvPr>
          <p:cNvSpPr>
            <a:spLocks noGrp="1"/>
          </p:cNvSpPr>
          <p:nvPr>
            <p:ph type="title"/>
          </p:nvPr>
        </p:nvSpPr>
        <p:spPr>
          <a:xfrm>
            <a:off x="628650" y="47398"/>
            <a:ext cx="7886700" cy="810620"/>
          </a:xfrm>
        </p:spPr>
        <p:txBody>
          <a:bodyPr>
            <a:normAutofit/>
          </a:bodyPr>
          <a:lstStyle/>
          <a:p>
            <a:pPr algn="ctr"/>
            <a:r>
              <a:rPr lang="en-CA" sz="3600" b="1" dirty="0"/>
              <a:t>Research Participants (n = 8)</a:t>
            </a:r>
          </a:p>
        </p:txBody>
      </p:sp>
      <p:graphicFrame>
        <p:nvGraphicFramePr>
          <p:cNvPr id="6" name="Content Placeholder 5">
            <a:extLst>
              <a:ext uri="{FF2B5EF4-FFF2-40B4-BE49-F238E27FC236}">
                <a16:creationId xmlns:a16="http://schemas.microsoft.com/office/drawing/2014/main" id="{E4B3F0C8-FE35-FA95-CBB1-554F2A47677E}"/>
              </a:ext>
            </a:extLst>
          </p:cNvPr>
          <p:cNvGraphicFramePr>
            <a:graphicFrameLocks noGrp="1"/>
          </p:cNvGraphicFramePr>
          <p:nvPr>
            <p:ph idx="1"/>
          </p:nvPr>
        </p:nvGraphicFramePr>
        <p:xfrm>
          <a:off x="17842" y="858018"/>
          <a:ext cx="9024558" cy="5141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2E3DAA48-0383-80AF-CB41-F9C7D5B86011}"/>
              </a:ext>
            </a:extLst>
          </p:cNvPr>
          <p:cNvSpPr txBox="1"/>
          <p:nvPr/>
        </p:nvSpPr>
        <p:spPr>
          <a:xfrm>
            <a:off x="1" y="6090597"/>
            <a:ext cx="9144000" cy="707886"/>
          </a:xfrm>
          <a:prstGeom prst="rect">
            <a:avLst/>
          </a:prstGeom>
          <a:noFill/>
        </p:spPr>
        <p:txBody>
          <a:bodyPr wrap="square" rtlCol="0">
            <a:spAutoFit/>
          </a:bodyPr>
          <a:lstStyle/>
          <a:p>
            <a:pPr algn="ctr"/>
            <a:r>
              <a:rPr lang="en-CA" sz="2000" i="1" dirty="0"/>
              <a:t>18 </a:t>
            </a:r>
            <a:r>
              <a:rPr lang="en-US" sz="2000" i="1" dirty="0"/>
              <a:t>years +</a:t>
            </a:r>
            <a:r>
              <a:rPr lang="en-CA" sz="2000" i="1" dirty="0"/>
              <a:t>. All are welcome from the three stakeholder groups. </a:t>
            </a:r>
          </a:p>
          <a:p>
            <a:pPr algn="ctr"/>
            <a:r>
              <a:rPr lang="en-CA" sz="2000" i="1" dirty="0"/>
              <a:t>Maximum 30 hours over 10 weeks. No $$ compensation.</a:t>
            </a:r>
          </a:p>
        </p:txBody>
      </p:sp>
    </p:spTree>
    <p:extLst>
      <p:ext uri="{BB962C8B-B14F-4D97-AF65-F5344CB8AC3E}">
        <p14:creationId xmlns:p14="http://schemas.microsoft.com/office/powerpoint/2010/main" val="478045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55913-3BF6-E8CC-8AC0-4C42AF9D9E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218F2-E3D9-AE11-712E-248E98290C37}"/>
              </a:ext>
            </a:extLst>
          </p:cNvPr>
          <p:cNvSpPr>
            <a:spLocks noGrp="1"/>
          </p:cNvSpPr>
          <p:nvPr>
            <p:ph type="title"/>
          </p:nvPr>
        </p:nvSpPr>
        <p:spPr>
          <a:xfrm>
            <a:off x="54222" y="-162409"/>
            <a:ext cx="8984269" cy="1325563"/>
          </a:xfrm>
        </p:spPr>
        <p:txBody>
          <a:bodyPr>
            <a:normAutofit/>
          </a:bodyPr>
          <a:lstStyle/>
          <a:p>
            <a:pPr algn="ctr"/>
            <a:r>
              <a:rPr lang="en-US" b="1" dirty="0" err="1"/>
              <a:t>SHOWeD</a:t>
            </a:r>
            <a:r>
              <a:rPr lang="en-US" b="1" dirty="0"/>
              <a:t> Method of Image Analysis </a:t>
            </a:r>
            <a:endParaRPr lang="en-CA" b="1" dirty="0"/>
          </a:p>
        </p:txBody>
      </p:sp>
      <p:sp>
        <p:nvSpPr>
          <p:cNvPr id="9" name="TextBox 8">
            <a:extLst>
              <a:ext uri="{FF2B5EF4-FFF2-40B4-BE49-F238E27FC236}">
                <a16:creationId xmlns:a16="http://schemas.microsoft.com/office/drawing/2014/main" id="{96BA7F3C-D98D-FAE5-32C9-E972CA309BC2}"/>
              </a:ext>
            </a:extLst>
          </p:cNvPr>
          <p:cNvSpPr txBox="1"/>
          <p:nvPr/>
        </p:nvSpPr>
        <p:spPr>
          <a:xfrm>
            <a:off x="106974" y="6428787"/>
            <a:ext cx="8931518" cy="369332"/>
          </a:xfrm>
          <a:prstGeom prst="rect">
            <a:avLst/>
          </a:prstGeom>
          <a:solidFill>
            <a:schemeClr val="accent2">
              <a:lumMod val="40000"/>
              <a:lumOff val="60000"/>
            </a:schemeClr>
          </a:solidFill>
        </p:spPr>
        <p:txBody>
          <a:bodyPr wrap="square">
            <a:spAutoFit/>
          </a:bodyPr>
          <a:lstStyle/>
          <a:p>
            <a:pPr algn="ctr"/>
            <a:r>
              <a:rPr lang="en-US" dirty="0"/>
              <a:t>Authored by Wang and Burris (1997) as part of their </a:t>
            </a:r>
            <a:r>
              <a:rPr lang="en-US" i="1" dirty="0"/>
              <a:t>photovoice</a:t>
            </a:r>
            <a:r>
              <a:rPr lang="en-US" dirty="0"/>
              <a:t> research method</a:t>
            </a:r>
            <a:endParaRPr lang="en-CA" dirty="0"/>
          </a:p>
        </p:txBody>
      </p:sp>
      <p:pic>
        <p:nvPicPr>
          <p:cNvPr id="17" name="Content Placeholder 16" descr="A cup of tea on a ledge&#10;&#10;AI-generated content may be incorrect.">
            <a:extLst>
              <a:ext uri="{FF2B5EF4-FFF2-40B4-BE49-F238E27FC236}">
                <a16:creationId xmlns:a16="http://schemas.microsoft.com/office/drawing/2014/main" id="{9896CA78-EF07-E15C-B76F-F8F573F3127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9320" y="1262924"/>
            <a:ext cx="4352680" cy="2886751"/>
          </a:xfrm>
        </p:spPr>
      </p:pic>
      <p:graphicFrame>
        <p:nvGraphicFramePr>
          <p:cNvPr id="22" name="Content Placeholder 14">
            <a:extLst>
              <a:ext uri="{FF2B5EF4-FFF2-40B4-BE49-F238E27FC236}">
                <a16:creationId xmlns:a16="http://schemas.microsoft.com/office/drawing/2014/main" id="{F8D42C9A-9906-9AE2-15DE-B3D6FDB9254E}"/>
              </a:ext>
            </a:extLst>
          </p:cNvPr>
          <p:cNvGraphicFramePr>
            <a:graphicFrameLocks noGrp="1"/>
          </p:cNvGraphicFramePr>
          <p:nvPr>
            <p:ph sz="half" idx="2"/>
          </p:nvPr>
        </p:nvGraphicFramePr>
        <p:xfrm>
          <a:off x="4676040" y="1262923"/>
          <a:ext cx="4352680" cy="28867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TextBox 23">
            <a:extLst>
              <a:ext uri="{FF2B5EF4-FFF2-40B4-BE49-F238E27FC236}">
                <a16:creationId xmlns:a16="http://schemas.microsoft.com/office/drawing/2014/main" id="{A5DBA1AA-D661-930B-A9CE-C1C1780F7534}"/>
              </a:ext>
            </a:extLst>
          </p:cNvPr>
          <p:cNvSpPr txBox="1"/>
          <p:nvPr/>
        </p:nvSpPr>
        <p:spPr>
          <a:xfrm>
            <a:off x="219320" y="4470682"/>
            <a:ext cx="8809399" cy="1569660"/>
          </a:xfrm>
          <a:prstGeom prst="rect">
            <a:avLst/>
          </a:prstGeom>
          <a:noFill/>
          <a:ln>
            <a:solidFill>
              <a:schemeClr val="tx1">
                <a:lumMod val="65000"/>
                <a:lumOff val="3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The </a:t>
            </a:r>
            <a:r>
              <a:rPr lang="en-US" sz="2400" dirty="0" err="1"/>
              <a:t>SHOWeD</a:t>
            </a:r>
            <a:r>
              <a:rPr lang="en-US" sz="2400" dirty="0"/>
              <a:t> method is a structured approach that facilitates discussion and critical analysis of photographs, supporting participants in reflecting on and interpreting images within participatory research settings.</a:t>
            </a:r>
            <a:endParaRPr lang="en-CA" sz="2400" dirty="0"/>
          </a:p>
        </p:txBody>
      </p:sp>
    </p:spTree>
    <p:extLst>
      <p:ext uri="{BB962C8B-B14F-4D97-AF65-F5344CB8AC3E}">
        <p14:creationId xmlns:p14="http://schemas.microsoft.com/office/powerpoint/2010/main" val="1608332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1ADC37-B0C1-A2B6-7348-123AF14DAB1B}"/>
              </a:ext>
            </a:extLst>
          </p:cNvPr>
          <p:cNvSpPr>
            <a:spLocks noGrp="1"/>
          </p:cNvSpPr>
          <p:nvPr>
            <p:ph type="title"/>
          </p:nvPr>
        </p:nvSpPr>
        <p:spPr>
          <a:xfrm>
            <a:off x="0" y="140538"/>
            <a:ext cx="9144000" cy="560849"/>
          </a:xfrm>
        </p:spPr>
        <p:txBody>
          <a:bodyPr>
            <a:normAutofit fontScale="90000"/>
          </a:bodyPr>
          <a:lstStyle/>
          <a:p>
            <a:pPr algn="ctr"/>
            <a:r>
              <a:rPr lang="en-CA" b="1" dirty="0"/>
              <a:t>Research Sub-questions</a:t>
            </a:r>
          </a:p>
        </p:txBody>
      </p:sp>
      <p:graphicFrame>
        <p:nvGraphicFramePr>
          <p:cNvPr id="7" name="Content Placeholder 6">
            <a:extLst>
              <a:ext uri="{FF2B5EF4-FFF2-40B4-BE49-F238E27FC236}">
                <a16:creationId xmlns:a16="http://schemas.microsoft.com/office/drawing/2014/main" id="{7FABDD25-F05A-1B6B-5500-FF4AFB95CD2B}"/>
              </a:ext>
            </a:extLst>
          </p:cNvPr>
          <p:cNvGraphicFramePr>
            <a:graphicFrameLocks noGrp="1"/>
          </p:cNvGraphicFramePr>
          <p:nvPr>
            <p:ph idx="1"/>
            <p:extLst>
              <p:ext uri="{D42A27DB-BD31-4B8C-83A1-F6EECF244321}">
                <p14:modId xmlns:p14="http://schemas.microsoft.com/office/powerpoint/2010/main" val="961518731"/>
              </p:ext>
            </p:extLst>
          </p:nvPr>
        </p:nvGraphicFramePr>
        <p:xfrm>
          <a:off x="-1629595" y="802106"/>
          <a:ext cx="12441973" cy="5945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1298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55456-41E4-D410-6B62-1BC20F5C9339}"/>
              </a:ext>
            </a:extLst>
          </p:cNvPr>
          <p:cNvSpPr>
            <a:spLocks noGrp="1"/>
          </p:cNvSpPr>
          <p:nvPr>
            <p:ph type="title"/>
          </p:nvPr>
        </p:nvSpPr>
        <p:spPr>
          <a:xfrm>
            <a:off x="628650" y="122531"/>
            <a:ext cx="7886700" cy="791870"/>
          </a:xfrm>
        </p:spPr>
        <p:txBody>
          <a:bodyPr/>
          <a:lstStyle/>
          <a:p>
            <a:pPr algn="ctr"/>
            <a:r>
              <a:rPr lang="en-CA" b="1" dirty="0"/>
              <a:t>Project Outcomes (</a:t>
            </a:r>
            <a:r>
              <a:rPr lang="en-CA" b="1" i="1" dirty="0"/>
              <a:t>Purpose</a:t>
            </a:r>
            <a:r>
              <a:rPr lang="en-CA" b="1" dirty="0"/>
              <a:t>)</a:t>
            </a:r>
          </a:p>
        </p:txBody>
      </p:sp>
      <p:sp>
        <p:nvSpPr>
          <p:cNvPr id="3" name="Content Placeholder 2">
            <a:extLst>
              <a:ext uri="{FF2B5EF4-FFF2-40B4-BE49-F238E27FC236}">
                <a16:creationId xmlns:a16="http://schemas.microsoft.com/office/drawing/2014/main" id="{0ADCA9D3-1F89-33D4-EA87-09C1C1B94A6A}"/>
              </a:ext>
            </a:extLst>
          </p:cNvPr>
          <p:cNvSpPr>
            <a:spLocks noGrp="1"/>
          </p:cNvSpPr>
          <p:nvPr>
            <p:ph idx="1"/>
          </p:nvPr>
        </p:nvSpPr>
        <p:spPr>
          <a:xfrm>
            <a:off x="628650" y="1138335"/>
            <a:ext cx="7886700" cy="5019967"/>
          </a:xfrm>
        </p:spPr>
        <p:txBody>
          <a:bodyPr>
            <a:normAutofit/>
          </a:bodyPr>
          <a:lstStyle/>
          <a:p>
            <a:pPr>
              <a:buFont typeface="Wingdings" panose="05000000000000000000" pitchFamily="2" charset="2"/>
              <a:buChar char="ü"/>
            </a:pPr>
            <a:r>
              <a:rPr lang="en-US" sz="4000" i="1" dirty="0"/>
              <a:t>document collective responsibility related to sustainable waste management; </a:t>
            </a:r>
          </a:p>
          <a:p>
            <a:pPr>
              <a:buFont typeface="Wingdings" panose="05000000000000000000" pitchFamily="2" charset="2"/>
              <a:buChar char="ü"/>
            </a:pPr>
            <a:r>
              <a:rPr lang="en-US" sz="4000" i="1" dirty="0"/>
              <a:t>democratize knowledge production through visual storytelling; and </a:t>
            </a:r>
          </a:p>
          <a:p>
            <a:pPr>
              <a:buFont typeface="Wingdings" panose="05000000000000000000" pitchFamily="2" charset="2"/>
              <a:buChar char="ü"/>
            </a:pPr>
            <a:r>
              <a:rPr lang="en-US" sz="4000" i="1" dirty="0"/>
              <a:t>generate educational insights for campus sustainability.</a:t>
            </a:r>
            <a:endParaRPr lang="en-CA" sz="4000" i="1" dirty="0"/>
          </a:p>
          <a:p>
            <a:pPr>
              <a:buFont typeface="Wingdings" panose="05000000000000000000" pitchFamily="2" charset="2"/>
              <a:buChar char="ü"/>
            </a:pPr>
            <a:endParaRPr lang="en-CA" sz="4000" dirty="0"/>
          </a:p>
        </p:txBody>
      </p:sp>
    </p:spTree>
    <p:extLst>
      <p:ext uri="{BB962C8B-B14F-4D97-AF65-F5344CB8AC3E}">
        <p14:creationId xmlns:p14="http://schemas.microsoft.com/office/powerpoint/2010/main" val="3725834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54B73-6ADC-32EA-2888-D4EF5E4F9B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7220B3-4E5E-6284-E3C0-5E68DB4CDE33}"/>
              </a:ext>
            </a:extLst>
          </p:cNvPr>
          <p:cNvSpPr>
            <a:spLocks noGrp="1"/>
          </p:cNvSpPr>
          <p:nvPr>
            <p:ph type="title"/>
          </p:nvPr>
        </p:nvSpPr>
        <p:spPr>
          <a:xfrm>
            <a:off x="123094" y="67541"/>
            <a:ext cx="8796971" cy="978679"/>
          </a:xfrm>
        </p:spPr>
        <p:txBody>
          <a:bodyPr>
            <a:noAutofit/>
          </a:bodyPr>
          <a:lstStyle/>
          <a:p>
            <a:pPr algn="ctr"/>
            <a:r>
              <a:rPr lang="en-US" sz="3600" b="1" dirty="0"/>
              <a:t>Research Methods in Action (8 steps)</a:t>
            </a:r>
            <a:endParaRPr lang="en-CA" sz="3600" b="1" dirty="0"/>
          </a:p>
        </p:txBody>
      </p:sp>
      <p:pic>
        <p:nvPicPr>
          <p:cNvPr id="23" name="Content Placeholder 22">
            <a:extLst>
              <a:ext uri="{FF2B5EF4-FFF2-40B4-BE49-F238E27FC236}">
                <a16:creationId xmlns:a16="http://schemas.microsoft.com/office/drawing/2014/main" id="{B9F3E449-1E39-AB94-34BF-54F0DE24C5F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52721" y="3866968"/>
            <a:ext cx="1468365" cy="1900236"/>
          </a:xfrm>
          <a:prstGeom prst="rect">
            <a:avLst/>
          </a:prstGeom>
        </p:spPr>
      </p:pic>
      <p:pic>
        <p:nvPicPr>
          <p:cNvPr id="4" name="Content Placeholder 3">
            <a:extLst>
              <a:ext uri="{FF2B5EF4-FFF2-40B4-BE49-F238E27FC236}">
                <a16:creationId xmlns:a16="http://schemas.microsoft.com/office/drawing/2014/main" id="{3D29F6B2-A432-5803-C474-827FF13CBBD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76376" y="1540176"/>
            <a:ext cx="3436694" cy="1941153"/>
          </a:xfrm>
          <a:prstGeom prst="rect">
            <a:avLst/>
          </a:prstGeom>
        </p:spPr>
      </p:pic>
      <p:pic>
        <p:nvPicPr>
          <p:cNvPr id="5" name="Picture 4">
            <a:extLst>
              <a:ext uri="{FF2B5EF4-FFF2-40B4-BE49-F238E27FC236}">
                <a16:creationId xmlns:a16="http://schemas.microsoft.com/office/drawing/2014/main" id="{4B241DA1-D631-1804-3023-3D62E352A8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4595" y="1536156"/>
            <a:ext cx="1585292" cy="1891459"/>
          </a:xfrm>
          <a:prstGeom prst="rect">
            <a:avLst/>
          </a:prstGeom>
        </p:spPr>
      </p:pic>
      <p:pic>
        <p:nvPicPr>
          <p:cNvPr id="7" name="Picture 6">
            <a:extLst>
              <a:ext uri="{FF2B5EF4-FFF2-40B4-BE49-F238E27FC236}">
                <a16:creationId xmlns:a16="http://schemas.microsoft.com/office/drawing/2014/main" id="{48BF2B9D-6C5F-C616-C56A-2F2C01B4C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97" y="1536156"/>
            <a:ext cx="1461582" cy="1891459"/>
          </a:xfrm>
          <a:prstGeom prst="rect">
            <a:avLst/>
          </a:prstGeom>
        </p:spPr>
      </p:pic>
      <p:pic>
        <p:nvPicPr>
          <p:cNvPr id="9" name="Picture 8">
            <a:extLst>
              <a:ext uri="{FF2B5EF4-FFF2-40B4-BE49-F238E27FC236}">
                <a16:creationId xmlns:a16="http://schemas.microsoft.com/office/drawing/2014/main" id="{F03D8E72-BA7F-44DF-4F20-3E87A922AD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859598" y="1778414"/>
            <a:ext cx="1905904" cy="1429428"/>
          </a:xfrm>
          <a:prstGeom prst="rect">
            <a:avLst/>
          </a:prstGeom>
        </p:spPr>
      </p:pic>
      <p:pic>
        <p:nvPicPr>
          <p:cNvPr id="13" name="Picture 12">
            <a:extLst>
              <a:ext uri="{FF2B5EF4-FFF2-40B4-BE49-F238E27FC236}">
                <a16:creationId xmlns:a16="http://schemas.microsoft.com/office/drawing/2014/main" id="{4C97B666-D8A9-F96D-CCB1-30698FB505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394788" y="4104497"/>
            <a:ext cx="1900235" cy="1425177"/>
          </a:xfrm>
          <a:prstGeom prst="rect">
            <a:avLst/>
          </a:prstGeom>
        </p:spPr>
      </p:pic>
      <p:pic>
        <p:nvPicPr>
          <p:cNvPr id="15" name="Picture 14">
            <a:extLst>
              <a:ext uri="{FF2B5EF4-FFF2-40B4-BE49-F238E27FC236}">
                <a16:creationId xmlns:a16="http://schemas.microsoft.com/office/drawing/2014/main" id="{EAFC5ADF-D241-ED79-A96F-9DC8997F53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1621" y="3867533"/>
            <a:ext cx="3323729" cy="1890015"/>
          </a:xfrm>
          <a:prstGeom prst="rect">
            <a:avLst/>
          </a:prstGeom>
        </p:spPr>
      </p:pic>
      <p:pic>
        <p:nvPicPr>
          <p:cNvPr id="17" name="Picture 16">
            <a:extLst>
              <a:ext uri="{FF2B5EF4-FFF2-40B4-BE49-F238E27FC236}">
                <a16:creationId xmlns:a16="http://schemas.microsoft.com/office/drawing/2014/main" id="{A8EF4934-3E5E-3CD8-F2B7-1AF13EC64E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13156" y="4103220"/>
            <a:ext cx="1890016" cy="1417512"/>
          </a:xfrm>
          <a:prstGeom prst="rect">
            <a:avLst/>
          </a:prstGeom>
        </p:spPr>
      </p:pic>
      <p:sp>
        <p:nvSpPr>
          <p:cNvPr id="18" name="Arrow: Right 17">
            <a:extLst>
              <a:ext uri="{FF2B5EF4-FFF2-40B4-BE49-F238E27FC236}">
                <a16:creationId xmlns:a16="http://schemas.microsoft.com/office/drawing/2014/main" id="{A7F737CB-B906-644D-6654-96E10D71C633}"/>
              </a:ext>
            </a:extLst>
          </p:cNvPr>
          <p:cNvSpPr/>
          <p:nvPr/>
        </p:nvSpPr>
        <p:spPr>
          <a:xfrm>
            <a:off x="123097" y="971178"/>
            <a:ext cx="8392253" cy="410546"/>
          </a:xfrm>
          <a:prstGeom prst="right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Arrow: Right 18">
            <a:extLst>
              <a:ext uri="{FF2B5EF4-FFF2-40B4-BE49-F238E27FC236}">
                <a16:creationId xmlns:a16="http://schemas.microsoft.com/office/drawing/2014/main" id="{EE9F6B6E-82A2-FC15-4989-3AE96B6F8BAF}"/>
              </a:ext>
            </a:extLst>
          </p:cNvPr>
          <p:cNvSpPr/>
          <p:nvPr/>
        </p:nvSpPr>
        <p:spPr>
          <a:xfrm rot="10800000">
            <a:off x="123095" y="6251504"/>
            <a:ext cx="8392252" cy="410545"/>
          </a:xfrm>
          <a:prstGeom prst="right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Arrow: Right 19">
            <a:extLst>
              <a:ext uri="{FF2B5EF4-FFF2-40B4-BE49-F238E27FC236}">
                <a16:creationId xmlns:a16="http://schemas.microsoft.com/office/drawing/2014/main" id="{3D5C9CF7-D227-2C64-7BEA-10DE84C0B59F}"/>
              </a:ext>
            </a:extLst>
          </p:cNvPr>
          <p:cNvSpPr/>
          <p:nvPr/>
        </p:nvSpPr>
        <p:spPr>
          <a:xfrm rot="5400000">
            <a:off x="6719699" y="3577077"/>
            <a:ext cx="4230981" cy="371425"/>
          </a:xfrm>
          <a:prstGeom prst="right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32CF761-CBB8-A487-8CD8-2E10E1D75F78}"/>
              </a:ext>
            </a:extLst>
          </p:cNvPr>
          <p:cNvSpPr/>
          <p:nvPr/>
        </p:nvSpPr>
        <p:spPr>
          <a:xfrm>
            <a:off x="628650" y="691274"/>
            <a:ext cx="481693" cy="923330"/>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1</a:t>
            </a:r>
          </a:p>
        </p:txBody>
      </p:sp>
      <p:sp>
        <p:nvSpPr>
          <p:cNvPr id="6" name="Rectangle 5">
            <a:extLst>
              <a:ext uri="{FF2B5EF4-FFF2-40B4-BE49-F238E27FC236}">
                <a16:creationId xmlns:a16="http://schemas.microsoft.com/office/drawing/2014/main" id="{48D4596C-0F63-B4A6-B135-48841E82012C}"/>
              </a:ext>
            </a:extLst>
          </p:cNvPr>
          <p:cNvSpPr/>
          <p:nvPr/>
        </p:nvSpPr>
        <p:spPr>
          <a:xfrm>
            <a:off x="2376394" y="690563"/>
            <a:ext cx="481693" cy="923330"/>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2</a:t>
            </a:r>
          </a:p>
        </p:txBody>
      </p:sp>
      <p:sp>
        <p:nvSpPr>
          <p:cNvPr id="8" name="Rectangle 7">
            <a:extLst>
              <a:ext uri="{FF2B5EF4-FFF2-40B4-BE49-F238E27FC236}">
                <a16:creationId xmlns:a16="http://schemas.microsoft.com/office/drawing/2014/main" id="{44060322-DC4E-4C3C-292C-09E12606E670}"/>
              </a:ext>
            </a:extLst>
          </p:cNvPr>
          <p:cNvSpPr/>
          <p:nvPr/>
        </p:nvSpPr>
        <p:spPr>
          <a:xfrm>
            <a:off x="4993463" y="729192"/>
            <a:ext cx="481693" cy="923330"/>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3</a:t>
            </a:r>
          </a:p>
        </p:txBody>
      </p:sp>
      <p:sp>
        <p:nvSpPr>
          <p:cNvPr id="10" name="Rectangle 9">
            <a:extLst>
              <a:ext uri="{FF2B5EF4-FFF2-40B4-BE49-F238E27FC236}">
                <a16:creationId xmlns:a16="http://schemas.microsoft.com/office/drawing/2014/main" id="{F475BF02-D547-A366-5267-67E6DA6E95DC}"/>
              </a:ext>
            </a:extLst>
          </p:cNvPr>
          <p:cNvSpPr/>
          <p:nvPr/>
        </p:nvSpPr>
        <p:spPr>
          <a:xfrm>
            <a:off x="7540427" y="701023"/>
            <a:ext cx="481693" cy="923330"/>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4</a:t>
            </a:r>
          </a:p>
        </p:txBody>
      </p:sp>
      <p:sp>
        <p:nvSpPr>
          <p:cNvPr id="11" name="Rectangle 10">
            <a:extLst>
              <a:ext uri="{FF2B5EF4-FFF2-40B4-BE49-F238E27FC236}">
                <a16:creationId xmlns:a16="http://schemas.microsoft.com/office/drawing/2014/main" id="{2AFE956D-B29A-0CBA-3ECF-11F9E65715CE}"/>
              </a:ext>
            </a:extLst>
          </p:cNvPr>
          <p:cNvSpPr/>
          <p:nvPr/>
        </p:nvSpPr>
        <p:spPr>
          <a:xfrm>
            <a:off x="6553055" y="6005255"/>
            <a:ext cx="481693" cy="923330"/>
          </a:xfrm>
          <a:prstGeom prst="rect">
            <a:avLst/>
          </a:prstGeom>
          <a:no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5</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2" name="Rectangle 11">
            <a:extLst>
              <a:ext uri="{FF2B5EF4-FFF2-40B4-BE49-F238E27FC236}">
                <a16:creationId xmlns:a16="http://schemas.microsoft.com/office/drawing/2014/main" id="{10D1308C-A9A4-15F5-4B83-5EC93FA72771}"/>
              </a:ext>
            </a:extLst>
          </p:cNvPr>
          <p:cNvSpPr/>
          <p:nvPr/>
        </p:nvSpPr>
        <p:spPr>
          <a:xfrm>
            <a:off x="4127348" y="6005255"/>
            <a:ext cx="481693" cy="923330"/>
          </a:xfrm>
          <a:prstGeom prst="rect">
            <a:avLst/>
          </a:prstGeom>
          <a:no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6</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4" name="Rectangle 13">
            <a:extLst>
              <a:ext uri="{FF2B5EF4-FFF2-40B4-BE49-F238E27FC236}">
                <a16:creationId xmlns:a16="http://schemas.microsoft.com/office/drawing/2014/main" id="{A616C868-C353-9471-42D4-2C2292B31212}"/>
              </a:ext>
            </a:extLst>
          </p:cNvPr>
          <p:cNvSpPr/>
          <p:nvPr/>
        </p:nvSpPr>
        <p:spPr>
          <a:xfrm>
            <a:off x="639863" y="6005255"/>
            <a:ext cx="481693" cy="923330"/>
          </a:xfrm>
          <a:prstGeom prst="rect">
            <a:avLst/>
          </a:prstGeom>
          <a:no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8</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6" name="Rectangle 15">
            <a:extLst>
              <a:ext uri="{FF2B5EF4-FFF2-40B4-BE49-F238E27FC236}">
                <a16:creationId xmlns:a16="http://schemas.microsoft.com/office/drawing/2014/main" id="{2AFE2BB1-B42D-6C6D-D85A-9C662122573A}"/>
              </a:ext>
            </a:extLst>
          </p:cNvPr>
          <p:cNvSpPr/>
          <p:nvPr/>
        </p:nvSpPr>
        <p:spPr>
          <a:xfrm>
            <a:off x="2271773" y="6005255"/>
            <a:ext cx="481693" cy="923330"/>
          </a:xfrm>
          <a:prstGeom prst="rect">
            <a:avLst/>
          </a:prstGeom>
          <a:no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7</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1" name="TextBox 20">
            <a:extLst>
              <a:ext uri="{FF2B5EF4-FFF2-40B4-BE49-F238E27FC236}">
                <a16:creationId xmlns:a16="http://schemas.microsoft.com/office/drawing/2014/main" id="{11553613-55D6-E555-AEE8-DB1FC425472B}"/>
              </a:ext>
            </a:extLst>
          </p:cNvPr>
          <p:cNvSpPr txBox="1"/>
          <p:nvPr/>
        </p:nvSpPr>
        <p:spPr>
          <a:xfrm>
            <a:off x="6945278" y="3500686"/>
            <a:ext cx="1710262" cy="307777"/>
          </a:xfrm>
          <a:prstGeom prst="rect">
            <a:avLst/>
          </a:prstGeom>
          <a:noFill/>
        </p:spPr>
        <p:txBody>
          <a:bodyPr wrap="square" rtlCol="0">
            <a:spAutoFit/>
          </a:bodyPr>
          <a:lstStyle/>
          <a:p>
            <a:pPr algn="ctr"/>
            <a:r>
              <a:rPr lang="en-CA" sz="1400" b="1" dirty="0"/>
              <a:t>Run Focus Groups</a:t>
            </a:r>
          </a:p>
        </p:txBody>
      </p:sp>
      <p:sp>
        <p:nvSpPr>
          <p:cNvPr id="22" name="TextBox 21">
            <a:extLst>
              <a:ext uri="{FF2B5EF4-FFF2-40B4-BE49-F238E27FC236}">
                <a16:creationId xmlns:a16="http://schemas.microsoft.com/office/drawing/2014/main" id="{CA69A241-98AC-2229-CB23-B29EF271CE30}"/>
              </a:ext>
            </a:extLst>
          </p:cNvPr>
          <p:cNvSpPr txBox="1"/>
          <p:nvPr/>
        </p:nvSpPr>
        <p:spPr>
          <a:xfrm>
            <a:off x="115057" y="3493403"/>
            <a:ext cx="1476403" cy="307777"/>
          </a:xfrm>
          <a:prstGeom prst="rect">
            <a:avLst/>
          </a:prstGeom>
          <a:noFill/>
        </p:spPr>
        <p:txBody>
          <a:bodyPr wrap="square" rtlCol="0">
            <a:spAutoFit/>
          </a:bodyPr>
          <a:lstStyle/>
          <a:p>
            <a:pPr algn="ctr"/>
            <a:r>
              <a:rPr lang="en-CA" sz="1400" b="1" dirty="0"/>
              <a:t>Follow Guide</a:t>
            </a:r>
          </a:p>
        </p:txBody>
      </p:sp>
      <p:sp>
        <p:nvSpPr>
          <p:cNvPr id="24" name="TextBox 23">
            <a:extLst>
              <a:ext uri="{FF2B5EF4-FFF2-40B4-BE49-F238E27FC236}">
                <a16:creationId xmlns:a16="http://schemas.microsoft.com/office/drawing/2014/main" id="{1CBFA509-9946-E1D3-00C0-E55338942458}"/>
              </a:ext>
            </a:extLst>
          </p:cNvPr>
          <p:cNvSpPr txBox="1"/>
          <p:nvPr/>
        </p:nvSpPr>
        <p:spPr>
          <a:xfrm>
            <a:off x="1824595" y="3499505"/>
            <a:ext cx="1585292" cy="307777"/>
          </a:xfrm>
          <a:prstGeom prst="rect">
            <a:avLst/>
          </a:prstGeom>
          <a:noFill/>
        </p:spPr>
        <p:txBody>
          <a:bodyPr wrap="square" rtlCol="0">
            <a:spAutoFit/>
          </a:bodyPr>
          <a:lstStyle/>
          <a:p>
            <a:pPr algn="ctr"/>
            <a:r>
              <a:rPr lang="en-CA" sz="1400" b="1" dirty="0"/>
              <a:t>Take Photos</a:t>
            </a:r>
          </a:p>
        </p:txBody>
      </p:sp>
      <p:sp>
        <p:nvSpPr>
          <p:cNvPr id="25" name="TextBox 24">
            <a:extLst>
              <a:ext uri="{FF2B5EF4-FFF2-40B4-BE49-F238E27FC236}">
                <a16:creationId xmlns:a16="http://schemas.microsoft.com/office/drawing/2014/main" id="{757FD199-FA8C-A44E-9A79-FF27033533D7}"/>
              </a:ext>
            </a:extLst>
          </p:cNvPr>
          <p:cNvSpPr txBox="1"/>
          <p:nvPr/>
        </p:nvSpPr>
        <p:spPr>
          <a:xfrm>
            <a:off x="3477591" y="5790622"/>
            <a:ext cx="1691565" cy="307777"/>
          </a:xfrm>
          <a:prstGeom prst="rect">
            <a:avLst/>
          </a:prstGeom>
          <a:noFill/>
        </p:spPr>
        <p:txBody>
          <a:bodyPr wrap="square" rtlCol="0">
            <a:spAutoFit/>
          </a:bodyPr>
          <a:lstStyle/>
          <a:p>
            <a:pPr algn="ctr"/>
            <a:r>
              <a:rPr lang="en-CA" sz="1400" b="1" dirty="0"/>
              <a:t>Complete Artwork</a:t>
            </a:r>
          </a:p>
        </p:txBody>
      </p:sp>
      <p:sp>
        <p:nvSpPr>
          <p:cNvPr id="26" name="TextBox 25">
            <a:extLst>
              <a:ext uri="{FF2B5EF4-FFF2-40B4-BE49-F238E27FC236}">
                <a16:creationId xmlns:a16="http://schemas.microsoft.com/office/drawing/2014/main" id="{CDB0BE22-A381-BB5D-0727-DDF4E7584846}"/>
              </a:ext>
            </a:extLst>
          </p:cNvPr>
          <p:cNvSpPr txBox="1"/>
          <p:nvPr/>
        </p:nvSpPr>
        <p:spPr>
          <a:xfrm>
            <a:off x="-9086" y="5790622"/>
            <a:ext cx="1710308" cy="307777"/>
          </a:xfrm>
          <a:prstGeom prst="rect">
            <a:avLst/>
          </a:prstGeom>
          <a:noFill/>
        </p:spPr>
        <p:txBody>
          <a:bodyPr wrap="square" rtlCol="0">
            <a:spAutoFit/>
          </a:bodyPr>
          <a:lstStyle/>
          <a:p>
            <a:pPr algn="ctr"/>
            <a:r>
              <a:rPr lang="en-CA" sz="1400" b="1" dirty="0"/>
              <a:t>Reimagine Fumetti</a:t>
            </a:r>
          </a:p>
        </p:txBody>
      </p:sp>
      <p:sp>
        <p:nvSpPr>
          <p:cNvPr id="27" name="TextBox 26">
            <a:extLst>
              <a:ext uri="{FF2B5EF4-FFF2-40B4-BE49-F238E27FC236}">
                <a16:creationId xmlns:a16="http://schemas.microsoft.com/office/drawing/2014/main" id="{36FAE17D-AB33-DFF8-184B-5436A4CC1F68}"/>
              </a:ext>
            </a:extLst>
          </p:cNvPr>
          <p:cNvSpPr txBox="1"/>
          <p:nvPr/>
        </p:nvSpPr>
        <p:spPr>
          <a:xfrm>
            <a:off x="5096429" y="5782043"/>
            <a:ext cx="3456426" cy="307777"/>
          </a:xfrm>
          <a:prstGeom prst="rect">
            <a:avLst/>
          </a:prstGeom>
          <a:noFill/>
        </p:spPr>
        <p:txBody>
          <a:bodyPr wrap="square" rtlCol="0">
            <a:spAutoFit/>
          </a:bodyPr>
          <a:lstStyle/>
          <a:p>
            <a:pPr algn="ctr"/>
            <a:r>
              <a:rPr lang="en-CA" sz="1400" b="1" dirty="0"/>
              <a:t>Guide Participant Fumetti Storyboarding</a:t>
            </a:r>
          </a:p>
        </p:txBody>
      </p:sp>
      <p:sp>
        <p:nvSpPr>
          <p:cNvPr id="28" name="TextBox 27">
            <a:extLst>
              <a:ext uri="{FF2B5EF4-FFF2-40B4-BE49-F238E27FC236}">
                <a16:creationId xmlns:a16="http://schemas.microsoft.com/office/drawing/2014/main" id="{FCA6F0C6-45E0-4AF8-D0E6-1D56A85DF5F6}"/>
              </a:ext>
            </a:extLst>
          </p:cNvPr>
          <p:cNvSpPr txBox="1"/>
          <p:nvPr/>
        </p:nvSpPr>
        <p:spPr>
          <a:xfrm>
            <a:off x="1822709" y="5790622"/>
            <a:ext cx="1528388" cy="307777"/>
          </a:xfrm>
          <a:prstGeom prst="rect">
            <a:avLst/>
          </a:prstGeom>
          <a:noFill/>
        </p:spPr>
        <p:txBody>
          <a:bodyPr wrap="square" rtlCol="0">
            <a:spAutoFit/>
          </a:bodyPr>
          <a:lstStyle/>
          <a:p>
            <a:pPr algn="ctr"/>
            <a:r>
              <a:rPr lang="en-CA" sz="1400" b="1" dirty="0"/>
              <a:t>Publish Fumetti</a:t>
            </a:r>
          </a:p>
        </p:txBody>
      </p:sp>
      <p:sp>
        <p:nvSpPr>
          <p:cNvPr id="29" name="TextBox 28">
            <a:extLst>
              <a:ext uri="{FF2B5EF4-FFF2-40B4-BE49-F238E27FC236}">
                <a16:creationId xmlns:a16="http://schemas.microsoft.com/office/drawing/2014/main" id="{9095309F-E8FF-4B25-83A1-A20DE63DC184}"/>
              </a:ext>
            </a:extLst>
          </p:cNvPr>
          <p:cNvSpPr txBox="1"/>
          <p:nvPr/>
        </p:nvSpPr>
        <p:spPr>
          <a:xfrm>
            <a:off x="3582347" y="3502821"/>
            <a:ext cx="3330722" cy="307777"/>
          </a:xfrm>
          <a:prstGeom prst="rect">
            <a:avLst/>
          </a:prstGeom>
          <a:noFill/>
        </p:spPr>
        <p:txBody>
          <a:bodyPr wrap="square" rtlCol="0">
            <a:spAutoFit/>
          </a:bodyPr>
          <a:lstStyle/>
          <a:p>
            <a:pPr algn="ctr"/>
            <a:r>
              <a:rPr lang="en-CA" sz="1400" b="1" dirty="0"/>
              <a:t>Collect Participant Fumettivoice Data</a:t>
            </a:r>
          </a:p>
        </p:txBody>
      </p:sp>
    </p:spTree>
    <p:extLst>
      <p:ext uri="{BB962C8B-B14F-4D97-AF65-F5344CB8AC3E}">
        <p14:creationId xmlns:p14="http://schemas.microsoft.com/office/powerpoint/2010/main" val="3737807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0DDE25-7EBC-D8CA-650A-5A9558E8FFCC}"/>
              </a:ext>
            </a:extLst>
          </p:cNvPr>
          <p:cNvSpPr>
            <a:spLocks noGrp="1"/>
          </p:cNvSpPr>
          <p:nvPr>
            <p:ph type="title"/>
          </p:nvPr>
        </p:nvSpPr>
        <p:spPr>
          <a:xfrm>
            <a:off x="1028697" y="348865"/>
            <a:ext cx="7533018" cy="877729"/>
          </a:xfrm>
        </p:spPr>
        <p:txBody>
          <a:bodyPr anchor="ctr">
            <a:normAutofit/>
          </a:bodyPr>
          <a:lstStyle/>
          <a:p>
            <a:r>
              <a:rPr lang="en-CA" sz="3500" b="1" dirty="0">
                <a:solidFill>
                  <a:srgbClr val="FFFFFF"/>
                </a:solidFill>
              </a:rPr>
              <a:t>Findings</a:t>
            </a:r>
          </a:p>
        </p:txBody>
      </p:sp>
      <p:graphicFrame>
        <p:nvGraphicFramePr>
          <p:cNvPr id="5" name="Content Placeholder 2">
            <a:extLst>
              <a:ext uri="{FF2B5EF4-FFF2-40B4-BE49-F238E27FC236}">
                <a16:creationId xmlns:a16="http://schemas.microsoft.com/office/drawing/2014/main" id="{9313BA1D-46D4-A38F-307A-3D884C32D4E8}"/>
              </a:ext>
            </a:extLst>
          </p:cNvPr>
          <p:cNvGraphicFramePr>
            <a:graphicFrameLocks noGrp="1"/>
          </p:cNvGraphicFramePr>
          <p:nvPr>
            <p:ph idx="1"/>
            <p:extLst>
              <p:ext uri="{D42A27DB-BD31-4B8C-83A1-F6EECF244321}">
                <p14:modId xmlns:p14="http://schemas.microsoft.com/office/powerpoint/2010/main" val="2585365218"/>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0133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45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40B323-DAFA-3A6C-8520-03E4AD923609}"/>
              </a:ext>
            </a:extLst>
          </p:cNvPr>
          <p:cNvSpPr>
            <a:spLocks noGrp="1"/>
          </p:cNvSpPr>
          <p:nvPr>
            <p:ph type="title"/>
          </p:nvPr>
        </p:nvSpPr>
        <p:spPr>
          <a:xfrm>
            <a:off x="6820122" y="618681"/>
            <a:ext cx="1960404" cy="4794567"/>
          </a:xfrm>
        </p:spPr>
        <p:txBody>
          <a:bodyPr vert="horz" lIns="91440" tIns="45720" rIns="91440" bIns="45720" rtlCol="0" anchor="ctr">
            <a:normAutofit/>
          </a:bodyPr>
          <a:lstStyle/>
          <a:p>
            <a:r>
              <a:rPr lang="en-US" sz="2900" b="1" dirty="0">
                <a:solidFill>
                  <a:srgbClr val="FFFFFF"/>
                </a:solidFill>
              </a:rPr>
              <a:t>Raw Data</a:t>
            </a:r>
          </a:p>
        </p:txBody>
      </p:sp>
      <p:sp>
        <p:nvSpPr>
          <p:cNvPr id="2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72A11CF-F7DB-8D7D-5BCE-1E6B11294245}"/>
              </a:ext>
            </a:extLst>
          </p:cNvPr>
          <p:cNvPicPr>
            <a:picLocks noChangeAspect="1"/>
          </p:cNvPicPr>
          <p:nvPr/>
        </p:nvPicPr>
        <p:blipFill>
          <a:blip r:embed="rId2">
            <a:extLst>
              <a:ext uri="{28A0092B-C50C-407E-A947-70E740481C1C}">
                <a14:useLocalDpi xmlns:a14="http://schemas.microsoft.com/office/drawing/2010/main" val="0"/>
              </a:ext>
            </a:extLst>
          </a:blip>
          <a:srcRect t="5321" b="19722"/>
          <a:stretch>
            <a:fillRect/>
          </a:stretch>
        </p:blipFill>
        <p:spPr>
          <a:xfrm>
            <a:off x="732188" y="942538"/>
            <a:ext cx="5372416" cy="4808332"/>
          </a:xfrm>
          <a:prstGeom prst="rect">
            <a:avLst/>
          </a:prstGeom>
          <a:effectLst/>
        </p:spPr>
      </p:pic>
      <p:sp>
        <p:nvSpPr>
          <p:cNvPr id="3" name="Oval 2">
            <a:extLst>
              <a:ext uri="{FF2B5EF4-FFF2-40B4-BE49-F238E27FC236}">
                <a16:creationId xmlns:a16="http://schemas.microsoft.com/office/drawing/2014/main" id="{87202C00-66AC-E75A-E3A4-6EE215981A98}"/>
              </a:ext>
            </a:extLst>
          </p:cNvPr>
          <p:cNvSpPr/>
          <p:nvPr/>
        </p:nvSpPr>
        <p:spPr>
          <a:xfrm>
            <a:off x="6936375" y="3615012"/>
            <a:ext cx="1475437" cy="1475437"/>
          </a:xfrm>
          <a:prstGeom prst="ellipse">
            <a:avLst/>
          </a:prstGeom>
        </p:spPr>
        <p:style>
          <a:lnRef idx="0">
            <a:schemeClr val="accent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CA"/>
          </a:p>
        </p:txBody>
      </p:sp>
      <p:sp>
        <p:nvSpPr>
          <p:cNvPr id="4" name="Rectangle 3" descr="Database">
            <a:extLst>
              <a:ext uri="{FF2B5EF4-FFF2-40B4-BE49-F238E27FC236}">
                <a16:creationId xmlns:a16="http://schemas.microsoft.com/office/drawing/2014/main" id="{B7652FFD-D6E5-16F8-BA71-8AC7DE2436F9}"/>
              </a:ext>
            </a:extLst>
          </p:cNvPr>
          <p:cNvSpPr/>
          <p:nvPr/>
        </p:nvSpPr>
        <p:spPr>
          <a:xfrm>
            <a:off x="7250812" y="3929449"/>
            <a:ext cx="846562" cy="846562"/>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CA"/>
          </a:p>
        </p:txBody>
      </p:sp>
    </p:spTree>
    <p:extLst>
      <p:ext uri="{BB962C8B-B14F-4D97-AF65-F5344CB8AC3E}">
        <p14:creationId xmlns:p14="http://schemas.microsoft.com/office/powerpoint/2010/main" val="2864811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1102E2C-EDD5-2640-96C0-191E485C36A0}"/>
              </a:ext>
            </a:extLst>
          </p:cNvPr>
          <p:cNvGraphicFramePr>
            <a:graphicFrameLocks noGrp="1"/>
          </p:cNvGraphicFramePr>
          <p:nvPr>
            <p:ph idx="1"/>
            <p:extLst>
              <p:ext uri="{D42A27DB-BD31-4B8C-83A1-F6EECF244321}">
                <p14:modId xmlns:p14="http://schemas.microsoft.com/office/powerpoint/2010/main" val="2778909121"/>
              </p:ext>
            </p:extLst>
          </p:nvPr>
        </p:nvGraphicFramePr>
        <p:xfrm>
          <a:off x="96253" y="-914396"/>
          <a:ext cx="8927431" cy="7791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D1766102-0C14-291E-3A6E-1744BC479FE8}"/>
              </a:ext>
            </a:extLst>
          </p:cNvPr>
          <p:cNvSpPr/>
          <p:nvPr/>
        </p:nvSpPr>
        <p:spPr>
          <a:xfrm>
            <a:off x="0" y="5880430"/>
            <a:ext cx="9144000" cy="646331"/>
          </a:xfrm>
          <a:prstGeom prst="rect">
            <a:avLst/>
          </a:prstGeom>
          <a:noFill/>
        </p:spPr>
        <p:txBody>
          <a:bodyPr wrap="square" lIns="91440" tIns="45720" rIns="91440" bIns="45720">
            <a:spAutoFit/>
          </a:bodyPr>
          <a:lstStyle/>
          <a:p>
            <a:pPr algn="ctr"/>
            <a:r>
              <a:rPr lang="en-US" sz="3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*679 visual and textual data items</a:t>
            </a:r>
          </a:p>
        </p:txBody>
      </p:sp>
      <p:sp>
        <p:nvSpPr>
          <p:cNvPr id="3" name="Rectangle 2">
            <a:extLst>
              <a:ext uri="{FF2B5EF4-FFF2-40B4-BE49-F238E27FC236}">
                <a16:creationId xmlns:a16="http://schemas.microsoft.com/office/drawing/2014/main" id="{FD60CF7E-595E-F763-FF12-1467998804D4}"/>
              </a:ext>
            </a:extLst>
          </p:cNvPr>
          <p:cNvSpPr/>
          <p:nvPr/>
        </p:nvSpPr>
        <p:spPr>
          <a:xfrm rot="20013342">
            <a:off x="61339" y="2191034"/>
            <a:ext cx="925253" cy="646331"/>
          </a:xfrm>
          <a:prstGeom prst="rect">
            <a:avLst/>
          </a:prstGeom>
          <a:noFill/>
        </p:spPr>
        <p:txBody>
          <a:bodyPr wrap="none" lIns="91440" tIns="45720" rIns="91440" bIns="45720">
            <a:spAutoFit/>
          </a:bodyPr>
          <a:lstStyle/>
          <a:p>
            <a:pPr algn="ctr"/>
            <a:r>
              <a:rPr lang="en-US" sz="3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229</a:t>
            </a:r>
          </a:p>
        </p:txBody>
      </p:sp>
      <p:sp>
        <p:nvSpPr>
          <p:cNvPr id="5" name="Rectangle 4">
            <a:extLst>
              <a:ext uri="{FF2B5EF4-FFF2-40B4-BE49-F238E27FC236}">
                <a16:creationId xmlns:a16="http://schemas.microsoft.com/office/drawing/2014/main" id="{886BFC9B-84E0-4CCE-CC2B-9A9DE9F2268A}"/>
              </a:ext>
            </a:extLst>
          </p:cNvPr>
          <p:cNvSpPr/>
          <p:nvPr/>
        </p:nvSpPr>
        <p:spPr>
          <a:xfrm rot="20013342">
            <a:off x="1657723" y="2133049"/>
            <a:ext cx="925253" cy="646331"/>
          </a:xfrm>
          <a:prstGeom prst="rect">
            <a:avLst/>
          </a:prstGeom>
          <a:noFill/>
        </p:spPr>
        <p:txBody>
          <a:bodyPr wrap="none" lIns="91440" tIns="45720" rIns="91440" bIns="45720">
            <a:spAutoFit/>
          </a:bodyPr>
          <a:lstStyle/>
          <a:p>
            <a:pPr algn="ctr"/>
            <a:r>
              <a:rPr lang="en-US" sz="3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262</a:t>
            </a:r>
          </a:p>
        </p:txBody>
      </p:sp>
      <p:sp>
        <p:nvSpPr>
          <p:cNvPr id="6" name="Rectangle 5">
            <a:extLst>
              <a:ext uri="{FF2B5EF4-FFF2-40B4-BE49-F238E27FC236}">
                <a16:creationId xmlns:a16="http://schemas.microsoft.com/office/drawing/2014/main" id="{C1ABCFCE-0365-122E-9AEB-795D3736F50B}"/>
              </a:ext>
            </a:extLst>
          </p:cNvPr>
          <p:cNvSpPr/>
          <p:nvPr/>
        </p:nvSpPr>
        <p:spPr>
          <a:xfrm rot="20013342">
            <a:off x="2576742" y="1255256"/>
            <a:ext cx="431528" cy="646331"/>
          </a:xfrm>
          <a:prstGeom prst="rect">
            <a:avLst/>
          </a:prstGeom>
          <a:noFill/>
        </p:spPr>
        <p:txBody>
          <a:bodyPr wrap="none" lIns="91440" tIns="45720" rIns="91440" bIns="45720">
            <a:spAutoFit/>
          </a:bodyPr>
          <a:lstStyle/>
          <a:p>
            <a:pPr algn="ctr"/>
            <a:r>
              <a:rPr lang="en-US" sz="3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6</a:t>
            </a:r>
          </a:p>
        </p:txBody>
      </p:sp>
      <p:sp>
        <p:nvSpPr>
          <p:cNvPr id="7" name="Rectangle 6">
            <a:extLst>
              <a:ext uri="{FF2B5EF4-FFF2-40B4-BE49-F238E27FC236}">
                <a16:creationId xmlns:a16="http://schemas.microsoft.com/office/drawing/2014/main" id="{197C940D-46E2-2232-1103-F7CBB8214B2D}"/>
              </a:ext>
            </a:extLst>
          </p:cNvPr>
          <p:cNvSpPr/>
          <p:nvPr/>
        </p:nvSpPr>
        <p:spPr>
          <a:xfrm rot="20013342">
            <a:off x="7129813" y="2136067"/>
            <a:ext cx="678391" cy="646331"/>
          </a:xfrm>
          <a:prstGeom prst="rect">
            <a:avLst/>
          </a:prstGeom>
          <a:noFill/>
        </p:spPr>
        <p:txBody>
          <a:bodyPr wrap="none" lIns="91440" tIns="45720" rIns="91440" bIns="45720">
            <a:spAutoFit/>
          </a:bodyPr>
          <a:lstStyle/>
          <a:p>
            <a:pPr algn="ctr"/>
            <a:r>
              <a:rPr lang="en-US" sz="3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45</a:t>
            </a:r>
          </a:p>
        </p:txBody>
      </p:sp>
      <p:sp>
        <p:nvSpPr>
          <p:cNvPr id="8" name="Rectangle 7">
            <a:extLst>
              <a:ext uri="{FF2B5EF4-FFF2-40B4-BE49-F238E27FC236}">
                <a16:creationId xmlns:a16="http://schemas.microsoft.com/office/drawing/2014/main" id="{10A5604D-E348-E0EC-3171-82E044D29BA1}"/>
              </a:ext>
            </a:extLst>
          </p:cNvPr>
          <p:cNvSpPr/>
          <p:nvPr/>
        </p:nvSpPr>
        <p:spPr>
          <a:xfrm rot="20013342">
            <a:off x="5238809" y="2136067"/>
            <a:ext cx="678391" cy="646331"/>
          </a:xfrm>
          <a:prstGeom prst="rect">
            <a:avLst/>
          </a:prstGeom>
          <a:noFill/>
        </p:spPr>
        <p:txBody>
          <a:bodyPr wrap="none" lIns="91440" tIns="45720" rIns="91440" bIns="45720">
            <a:spAutoFit/>
          </a:bodyPr>
          <a:lstStyle/>
          <a:p>
            <a:pPr algn="ctr"/>
            <a:r>
              <a:rPr lang="en-US" sz="3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83</a:t>
            </a:r>
          </a:p>
        </p:txBody>
      </p:sp>
      <p:sp>
        <p:nvSpPr>
          <p:cNvPr id="9" name="Rectangle 8">
            <a:extLst>
              <a:ext uri="{FF2B5EF4-FFF2-40B4-BE49-F238E27FC236}">
                <a16:creationId xmlns:a16="http://schemas.microsoft.com/office/drawing/2014/main" id="{F28EEA5F-CEBA-2173-5E90-54092A3BA9B2}"/>
              </a:ext>
            </a:extLst>
          </p:cNvPr>
          <p:cNvSpPr/>
          <p:nvPr/>
        </p:nvSpPr>
        <p:spPr>
          <a:xfrm rot="20013342">
            <a:off x="3393170" y="2136067"/>
            <a:ext cx="678391" cy="646331"/>
          </a:xfrm>
          <a:prstGeom prst="rect">
            <a:avLst/>
          </a:prstGeom>
          <a:noFill/>
        </p:spPr>
        <p:txBody>
          <a:bodyPr wrap="none" lIns="91440" tIns="45720" rIns="91440" bIns="45720">
            <a:spAutoFit/>
          </a:bodyPr>
          <a:lstStyle/>
          <a:p>
            <a:pPr algn="ctr"/>
            <a:r>
              <a:rPr lang="en-US" sz="3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54</a:t>
            </a:r>
          </a:p>
        </p:txBody>
      </p:sp>
      <p:sp>
        <p:nvSpPr>
          <p:cNvPr id="10" name="Rectangle 9">
            <a:extLst>
              <a:ext uri="{FF2B5EF4-FFF2-40B4-BE49-F238E27FC236}">
                <a16:creationId xmlns:a16="http://schemas.microsoft.com/office/drawing/2014/main" id="{621C00FD-8490-1C48-821F-4CCFDA3ADA42}"/>
              </a:ext>
            </a:extLst>
          </p:cNvPr>
          <p:cNvSpPr/>
          <p:nvPr/>
        </p:nvSpPr>
        <p:spPr>
          <a:xfrm rot="20013342">
            <a:off x="3159222" y="194947"/>
            <a:ext cx="925254" cy="646331"/>
          </a:xfrm>
          <a:prstGeom prst="rect">
            <a:avLst/>
          </a:prstGeom>
          <a:noFill/>
        </p:spPr>
        <p:txBody>
          <a:bodyPr wrap="none" lIns="91440" tIns="45720" rIns="91440" bIns="45720">
            <a:spAutoFit/>
          </a:bodyPr>
          <a:lstStyle/>
          <a:p>
            <a:pPr algn="ctr"/>
            <a:r>
              <a:rPr lang="en-US" sz="3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679</a:t>
            </a:r>
          </a:p>
        </p:txBody>
      </p:sp>
    </p:spTree>
    <p:extLst>
      <p:ext uri="{BB962C8B-B14F-4D97-AF65-F5344CB8AC3E}">
        <p14:creationId xmlns:p14="http://schemas.microsoft.com/office/powerpoint/2010/main" val="11375372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11380</TotalTime>
  <Words>3515</Words>
  <Application>Microsoft Office PowerPoint</Application>
  <PresentationFormat>On-screen Show (4:3)</PresentationFormat>
  <Paragraphs>270</Paragraphs>
  <Slides>31</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Aptos</vt:lpstr>
      <vt:lpstr>Aptos Display</vt:lpstr>
      <vt:lpstr>Arial</vt:lpstr>
      <vt:lpstr>Calibri</vt:lpstr>
      <vt:lpstr>Wingdings</vt:lpstr>
      <vt:lpstr>Office Theme</vt:lpstr>
      <vt:lpstr>Elegantly Wasted: Documenting Community Experiences of Sustainable Waste Management in Winnipeg</vt:lpstr>
      <vt:lpstr>Findings</vt:lpstr>
      <vt:lpstr>Research Question</vt:lpstr>
      <vt:lpstr>Research Sub-questions</vt:lpstr>
      <vt:lpstr>Project Outcomes (Purpose)</vt:lpstr>
      <vt:lpstr>Research Methods in Action (8 steps)</vt:lpstr>
      <vt:lpstr>Findings</vt:lpstr>
      <vt:lpstr>Raw Data</vt:lpstr>
      <vt:lpstr>PowerPoint Presentation</vt:lpstr>
      <vt:lpstr>Raw Data – Fumettivoice</vt:lpstr>
      <vt:lpstr>Replace the above image with your own by double-clicking on the image and selecting “change picture” from the menu on the left. Then insert the speech balloon text and/or the commentary narratives onto the image.  Delete either the speech balloon or commentary box if not used.</vt:lpstr>
      <vt:lpstr>Raw Data – Participant Fumetti</vt:lpstr>
      <vt:lpstr>Analysis Outcomes</vt:lpstr>
      <vt:lpstr>PowerPoint Presentation</vt:lpstr>
      <vt:lpstr>Code List – Example:  END of the Waste Cycle: “What can we Do about it?”  (84 coded segments)</vt:lpstr>
      <vt:lpstr>Initial Interpretations</vt:lpstr>
      <vt:lpstr>Data Analysis Strategy</vt:lpstr>
      <vt:lpstr>Data Analysis: Multimodal Critical Discourse Analysis (MCDA)</vt:lpstr>
      <vt:lpstr>All Codes: 1407  Code 1: END of Waste Cycle: 498 codes  Code 2: What can we Do about it? 84 codes</vt:lpstr>
      <vt:lpstr>Research Question (RQ1B) versus END of the Waste Cycle:  What can we Do about it? (Word Cloud)</vt:lpstr>
      <vt:lpstr>Research Question (RQ1B) versus END of the Waste Cycle:  What can we Do about it? (Word Cloud)</vt:lpstr>
      <vt:lpstr>Research Question (RQ1B) versus END of the Waste Cycle:  What can we Do about it? (PI Analysis)</vt:lpstr>
      <vt:lpstr>Research Question (RQ) versus END of the Waste Cycle:  What can we Do about it? (PI Analysis)</vt:lpstr>
      <vt:lpstr>Conclusion</vt:lpstr>
      <vt:lpstr>Extra Slides</vt:lpstr>
      <vt:lpstr>Theoretical Framework: Ecopedagogy</vt:lpstr>
      <vt:lpstr>Literature Review:  Key Components</vt:lpstr>
      <vt:lpstr>Gaps in the Literature</vt:lpstr>
      <vt:lpstr>Research Methods</vt:lpstr>
      <vt:lpstr>Research Participants (n = 8)</vt:lpstr>
      <vt:lpstr>SHOWeD Method of Image Analysis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Joseph Harding</dc:creator>
  <cp:lastModifiedBy>Joseph Harding</cp:lastModifiedBy>
  <cp:revision>203</cp:revision>
  <cp:lastPrinted>2025-09-16T13:46:15Z</cp:lastPrinted>
  <dcterms:created xsi:type="dcterms:W3CDTF">2025-02-18T04:20:36Z</dcterms:created>
  <dcterms:modified xsi:type="dcterms:W3CDTF">2026-05-11T21:01:55Z</dcterms:modified>
</cp:coreProperties>
</file>